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EBDA051D.xml" ContentType="application/vnd.ms-powerpoint.comments+xml"/>
  <Override PartName="/ppt/notesSlides/notesSlide3.xml" ContentType="application/vnd.openxmlformats-officedocument.presentationml.notesSlide+xml"/>
  <Override PartName="/ppt/comments/modernComment_118_D97EFCF9.xml" ContentType="application/vnd.ms-powerpoint.comments+xml"/>
  <Override PartName="/ppt/notesSlides/notesSlide4.xml" ContentType="application/vnd.openxmlformats-officedocument.presentationml.notesSlide+xml"/>
  <Override PartName="/ppt/comments/modernComment_105_D38BB1B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E_92B8EEA5.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6_169F4346.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3_1DAA3BED.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2_A745CAB7.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 id="2147483660" r:id="rId5"/>
  </p:sldMasterIdLst>
  <p:notesMasterIdLst>
    <p:notesMasterId r:id="rId29"/>
  </p:notesMasterIdLst>
  <p:handoutMasterIdLst>
    <p:handoutMasterId r:id="rId30"/>
  </p:handoutMasterIdLst>
  <p:sldIdLst>
    <p:sldId id="256" r:id="rId6"/>
    <p:sldId id="259" r:id="rId7"/>
    <p:sldId id="280" r:id="rId8"/>
    <p:sldId id="261" r:id="rId9"/>
    <p:sldId id="281" r:id="rId10"/>
    <p:sldId id="305" r:id="rId11"/>
    <p:sldId id="268" r:id="rId12"/>
    <p:sldId id="269" r:id="rId13"/>
    <p:sldId id="270" r:id="rId14"/>
    <p:sldId id="289" r:id="rId15"/>
    <p:sldId id="271" r:id="rId16"/>
    <p:sldId id="278" r:id="rId17"/>
    <p:sldId id="290" r:id="rId18"/>
    <p:sldId id="292" r:id="rId19"/>
    <p:sldId id="291" r:id="rId20"/>
    <p:sldId id="293" r:id="rId21"/>
    <p:sldId id="294" r:id="rId22"/>
    <p:sldId id="303" r:id="rId23"/>
    <p:sldId id="301" r:id="rId24"/>
    <p:sldId id="274" r:id="rId25"/>
    <p:sldId id="300" r:id="rId26"/>
    <p:sldId id="299"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256"/>
            <p14:sldId id="259"/>
            <p14:sldId id="280"/>
          </p14:sldIdLst>
        </p14:section>
        <p14:section name="Backup Slides" id="{4A2B7434-B9D9-4C57-A03F-D0F395637C8C}">
          <p14:sldIdLst>
            <p14:sldId id="261"/>
            <p14:sldId id="281"/>
            <p14:sldId id="305"/>
            <p14:sldId id="268"/>
            <p14:sldId id="269"/>
            <p14:sldId id="270"/>
            <p14:sldId id="289"/>
            <p14:sldId id="271"/>
            <p14:sldId id="278"/>
            <p14:sldId id="290"/>
            <p14:sldId id="292"/>
            <p14:sldId id="291"/>
            <p14:sldId id="293"/>
            <p14:sldId id="294"/>
            <p14:sldId id="303"/>
            <p14:sldId id="301"/>
            <p14:sldId id="274"/>
            <p14:sldId id="300"/>
            <p14:sldId id="299"/>
            <p14:sldId id="282"/>
          </p14:sldIdLst>
        </p14:section>
        <p14:section name="Style Guide" id="{E009878E-1933-49EA-BFBF-1BA6D30AA6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7AE4A7-763A-2932-AF25-635AC6475A01}" name="Tyler Ince-Ingram" initials="TII" userId="Tyler Ince-Ingram" providerId="None"/>
  <p188:author id="{B7F72BF6-43C8-4A3D-1FBF-BC0E3D8D7BBB}" name="Shayne McConomy" initials="SM" userId="31630114bf935de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C9C3B4"/>
    <a:srgbClr val="00BBDC"/>
    <a:srgbClr val="A69E9C"/>
    <a:srgbClr val="236192"/>
    <a:srgbClr val="B8B19E"/>
    <a:srgbClr val="E3E0D9"/>
    <a:srgbClr val="B7B09C"/>
    <a:srgbClr val="D0CAB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CAD3D6-192C-438F-86D6-03EDE78D4791}" v="4825" dt="2022-10-10T22:25:45.708"/>
    <p1510:client id="{2E7651EA-E608-4EF9-A244-42546510A70F}" v="7125" dt="2022-10-11T00:32:16.016"/>
    <p1510:client id="{2ED97F79-04F7-9D4C-AB37-2038F343213E}" v="22" dt="2022-10-10T21:39:00.084"/>
    <p1510:client id="{C5420832-8270-4E50-9B16-8ECA2177DCA1}" v="9" dt="2022-10-10T19:21:26.545"/>
    <p1510:client id="{E748E91B-8C28-4923-9CC6-0AFDB6110765}" v="35" dt="2022-11-03T00:34:51.257"/>
    <p1510:client id="{F664C246-7DF4-4401-8AD1-46432374F260}" v="13" dt="2022-10-10T21:32:23.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Meza" userId="4c6393f8-c2f8-438d-9dd9-4397ec8c9059" providerId="ADAL" clId="{2ED97F79-04F7-9D4C-AB37-2038F343213E}"/>
    <pc:docChg chg="custSel modSld">
      <pc:chgData name="Rafael Meza" userId="4c6393f8-c2f8-438d-9dd9-4397ec8c9059" providerId="ADAL" clId="{2ED97F79-04F7-9D4C-AB37-2038F343213E}" dt="2022-10-10T21:39:00.084" v="19" actId="14100"/>
      <pc:docMkLst>
        <pc:docMk/>
      </pc:docMkLst>
      <pc:sldChg chg="modSp mod">
        <pc:chgData name="Rafael Meza" userId="4c6393f8-c2f8-438d-9dd9-4397ec8c9059" providerId="ADAL" clId="{2ED97F79-04F7-9D4C-AB37-2038F343213E}" dt="2022-10-10T21:39:00.084" v="19" actId="14100"/>
        <pc:sldMkLst>
          <pc:docMk/>
          <pc:sldMk cId="4089096190" sldId="271"/>
        </pc:sldMkLst>
        <pc:picChg chg="mod">
          <ac:chgData name="Rafael Meza" userId="4c6393f8-c2f8-438d-9dd9-4397ec8c9059" providerId="ADAL" clId="{2ED97F79-04F7-9D4C-AB37-2038F343213E}" dt="2022-10-10T21:38:47.499" v="17" actId="14100"/>
          <ac:picMkLst>
            <pc:docMk/>
            <pc:sldMk cId="4089096190" sldId="271"/>
            <ac:picMk id="5" creationId="{C0195408-CA84-F70D-3717-61EA54FEA052}"/>
          </ac:picMkLst>
        </pc:picChg>
        <pc:picChg chg="mod">
          <ac:chgData name="Rafael Meza" userId="4c6393f8-c2f8-438d-9dd9-4397ec8c9059" providerId="ADAL" clId="{2ED97F79-04F7-9D4C-AB37-2038F343213E}" dt="2022-10-10T21:38:53.557" v="18" actId="14100"/>
          <ac:picMkLst>
            <pc:docMk/>
            <pc:sldMk cId="4089096190" sldId="271"/>
            <ac:picMk id="7" creationId="{252199D9-8DFD-0EE4-4253-65B8A0B2418B}"/>
          </ac:picMkLst>
        </pc:picChg>
        <pc:picChg chg="mod">
          <ac:chgData name="Rafael Meza" userId="4c6393f8-c2f8-438d-9dd9-4397ec8c9059" providerId="ADAL" clId="{2ED97F79-04F7-9D4C-AB37-2038F343213E}" dt="2022-10-10T21:39:00.084" v="19" actId="14100"/>
          <ac:picMkLst>
            <pc:docMk/>
            <pc:sldMk cId="4089096190" sldId="271"/>
            <ac:picMk id="9222" creationId="{58BAA971-2A8D-AD26-1878-AB7633382BDB}"/>
          </ac:picMkLst>
        </pc:picChg>
      </pc:sldChg>
      <pc:sldChg chg="modSp mod">
        <pc:chgData name="Rafael Meza" userId="4c6393f8-c2f8-438d-9dd9-4397ec8c9059" providerId="ADAL" clId="{2ED97F79-04F7-9D4C-AB37-2038F343213E}" dt="2022-10-10T21:36:05.299" v="16" actId="1076"/>
        <pc:sldMkLst>
          <pc:docMk/>
          <pc:sldMk cId="497695725" sldId="291"/>
        </pc:sldMkLst>
        <pc:grpChg chg="mod">
          <ac:chgData name="Rafael Meza" userId="4c6393f8-c2f8-438d-9dd9-4397ec8c9059" providerId="ADAL" clId="{2ED97F79-04F7-9D4C-AB37-2038F343213E}" dt="2022-10-10T21:36:05.299" v="16" actId="1076"/>
          <ac:grpSpMkLst>
            <pc:docMk/>
            <pc:sldMk cId="497695725" sldId="291"/>
            <ac:grpSpMk id="5" creationId="{6E9EA0F1-64E8-AD55-239C-663944E59323}"/>
          </ac:grpSpMkLst>
        </pc:grpChg>
      </pc:sldChg>
      <pc:sldChg chg="addSp delSp modSp mod">
        <pc:chgData name="Rafael Meza" userId="4c6393f8-c2f8-438d-9dd9-4397ec8c9059" providerId="ADAL" clId="{2ED97F79-04F7-9D4C-AB37-2038F343213E}" dt="2022-10-10T21:35:36.387" v="14" actId="1076"/>
        <pc:sldMkLst>
          <pc:docMk/>
          <pc:sldMk cId="533765916" sldId="292"/>
        </pc:sldMkLst>
        <pc:spChg chg="mod">
          <ac:chgData name="Rafael Meza" userId="4c6393f8-c2f8-438d-9dd9-4397ec8c9059" providerId="ADAL" clId="{2ED97F79-04F7-9D4C-AB37-2038F343213E}" dt="2022-10-10T21:35:25.851" v="12" actId="164"/>
          <ac:spMkLst>
            <pc:docMk/>
            <pc:sldMk cId="533765916" sldId="292"/>
            <ac:spMk id="7" creationId="{8C0FA164-7FEB-3178-FB10-0FEE7ED31F50}"/>
          </ac:spMkLst>
        </pc:spChg>
        <pc:spChg chg="mod">
          <ac:chgData name="Rafael Meza" userId="4c6393f8-c2f8-438d-9dd9-4397ec8c9059" providerId="ADAL" clId="{2ED97F79-04F7-9D4C-AB37-2038F343213E}" dt="2022-10-10T21:35:25.851" v="12" actId="164"/>
          <ac:spMkLst>
            <pc:docMk/>
            <pc:sldMk cId="533765916" sldId="292"/>
            <ac:spMk id="8" creationId="{B9370C91-10F8-FBA2-BEA3-5B10CB1E613D}"/>
          </ac:spMkLst>
        </pc:spChg>
        <pc:spChg chg="mod">
          <ac:chgData name="Rafael Meza" userId="4c6393f8-c2f8-438d-9dd9-4397ec8c9059" providerId="ADAL" clId="{2ED97F79-04F7-9D4C-AB37-2038F343213E}" dt="2022-10-10T21:35:25.851" v="12" actId="164"/>
          <ac:spMkLst>
            <pc:docMk/>
            <pc:sldMk cId="533765916" sldId="292"/>
            <ac:spMk id="9" creationId="{3D0E9DA1-5F6F-3308-C4BC-6076E39B0F30}"/>
          </ac:spMkLst>
        </pc:spChg>
        <pc:spChg chg="mod">
          <ac:chgData name="Rafael Meza" userId="4c6393f8-c2f8-438d-9dd9-4397ec8c9059" providerId="ADAL" clId="{2ED97F79-04F7-9D4C-AB37-2038F343213E}" dt="2022-10-10T21:35:25.851" v="12" actId="164"/>
          <ac:spMkLst>
            <pc:docMk/>
            <pc:sldMk cId="533765916" sldId="292"/>
            <ac:spMk id="10" creationId="{F06D4A1B-D669-B3A5-1F08-9D200A9D8BB5}"/>
          </ac:spMkLst>
        </pc:spChg>
        <pc:spChg chg="mod">
          <ac:chgData name="Rafael Meza" userId="4c6393f8-c2f8-438d-9dd9-4397ec8c9059" providerId="ADAL" clId="{2ED97F79-04F7-9D4C-AB37-2038F343213E}" dt="2022-10-10T21:35:25.851" v="12" actId="164"/>
          <ac:spMkLst>
            <pc:docMk/>
            <pc:sldMk cId="533765916" sldId="292"/>
            <ac:spMk id="11" creationId="{EF12D11E-DE16-AD60-D77D-CAC15A53E8BB}"/>
          </ac:spMkLst>
        </pc:spChg>
        <pc:spChg chg="mod">
          <ac:chgData name="Rafael Meza" userId="4c6393f8-c2f8-438d-9dd9-4397ec8c9059" providerId="ADAL" clId="{2ED97F79-04F7-9D4C-AB37-2038F343213E}" dt="2022-10-10T21:35:25.851" v="12" actId="164"/>
          <ac:spMkLst>
            <pc:docMk/>
            <pc:sldMk cId="533765916" sldId="292"/>
            <ac:spMk id="12" creationId="{1FFE5957-2C86-F272-8ED6-35F66A0A34FC}"/>
          </ac:spMkLst>
        </pc:spChg>
        <pc:spChg chg="mod">
          <ac:chgData name="Rafael Meza" userId="4c6393f8-c2f8-438d-9dd9-4397ec8c9059" providerId="ADAL" clId="{2ED97F79-04F7-9D4C-AB37-2038F343213E}" dt="2022-10-10T21:35:25.851" v="12" actId="164"/>
          <ac:spMkLst>
            <pc:docMk/>
            <pc:sldMk cId="533765916" sldId="292"/>
            <ac:spMk id="13" creationId="{0E9CD233-B5B4-86E4-BB4A-05DE0B1403B2}"/>
          </ac:spMkLst>
        </pc:spChg>
        <pc:spChg chg="mod">
          <ac:chgData name="Rafael Meza" userId="4c6393f8-c2f8-438d-9dd9-4397ec8c9059" providerId="ADAL" clId="{2ED97F79-04F7-9D4C-AB37-2038F343213E}" dt="2022-10-10T21:35:25.851" v="12" actId="164"/>
          <ac:spMkLst>
            <pc:docMk/>
            <pc:sldMk cId="533765916" sldId="292"/>
            <ac:spMk id="15" creationId="{604B3E8E-D567-B31A-908E-9A0463B90CF8}"/>
          </ac:spMkLst>
        </pc:spChg>
        <pc:grpChg chg="add mod">
          <ac:chgData name="Rafael Meza" userId="4c6393f8-c2f8-438d-9dd9-4397ec8c9059" providerId="ADAL" clId="{2ED97F79-04F7-9D4C-AB37-2038F343213E}" dt="2022-10-10T21:35:36.387" v="14" actId="1076"/>
          <ac:grpSpMkLst>
            <pc:docMk/>
            <pc:sldMk cId="533765916" sldId="292"/>
            <ac:grpSpMk id="22" creationId="{0CCA0237-D6B2-4C06-BE7B-516A0DCAB98E}"/>
          </ac:grpSpMkLst>
        </pc:grpChg>
        <pc:picChg chg="mod">
          <ac:chgData name="Rafael Meza" userId="4c6393f8-c2f8-438d-9dd9-4397ec8c9059" providerId="ADAL" clId="{2ED97F79-04F7-9D4C-AB37-2038F343213E}" dt="2022-10-10T21:35:25.851" v="12" actId="164"/>
          <ac:picMkLst>
            <pc:docMk/>
            <pc:sldMk cId="533765916" sldId="292"/>
            <ac:picMk id="14" creationId="{3C563547-4F90-0443-9072-F4DE0D70D637}"/>
          </ac:picMkLst>
        </pc:picChg>
        <pc:cxnChg chg="add mod">
          <ac:chgData name="Rafael Meza" userId="4c6393f8-c2f8-438d-9dd9-4397ec8c9059" providerId="ADAL" clId="{2ED97F79-04F7-9D4C-AB37-2038F343213E}" dt="2022-10-10T21:35:25.851" v="12" actId="164"/>
          <ac:cxnSpMkLst>
            <pc:docMk/>
            <pc:sldMk cId="533765916" sldId="292"/>
            <ac:cxnSpMk id="5" creationId="{0AAD08B9-2947-EF55-4CA0-29CC5353321B}"/>
          </ac:cxnSpMkLst>
        </pc:cxnChg>
        <pc:cxnChg chg="add mod">
          <ac:chgData name="Rafael Meza" userId="4c6393f8-c2f8-438d-9dd9-4397ec8c9059" providerId="ADAL" clId="{2ED97F79-04F7-9D4C-AB37-2038F343213E}" dt="2022-10-10T21:35:25.851" v="12" actId="164"/>
          <ac:cxnSpMkLst>
            <pc:docMk/>
            <pc:sldMk cId="533765916" sldId="292"/>
            <ac:cxnSpMk id="6" creationId="{A4223162-E1EA-C88D-7100-8F5321B4A655}"/>
          </ac:cxnSpMkLst>
        </pc:cxnChg>
        <pc:cxnChg chg="mod">
          <ac:chgData name="Rafael Meza" userId="4c6393f8-c2f8-438d-9dd9-4397ec8c9059" providerId="ADAL" clId="{2ED97F79-04F7-9D4C-AB37-2038F343213E}" dt="2022-10-10T21:35:25.851" v="12" actId="164"/>
          <ac:cxnSpMkLst>
            <pc:docMk/>
            <pc:sldMk cId="533765916" sldId="292"/>
            <ac:cxnSpMk id="17" creationId="{44B4D4B1-1CFB-E064-17C0-4719B51A0846}"/>
          </ac:cxnSpMkLst>
        </pc:cxnChg>
        <pc:cxnChg chg="mod">
          <ac:chgData name="Rafael Meza" userId="4c6393f8-c2f8-438d-9dd9-4397ec8c9059" providerId="ADAL" clId="{2ED97F79-04F7-9D4C-AB37-2038F343213E}" dt="2022-10-10T21:35:25.851" v="12" actId="164"/>
          <ac:cxnSpMkLst>
            <pc:docMk/>
            <pc:sldMk cId="533765916" sldId="292"/>
            <ac:cxnSpMk id="19" creationId="{61DD2A1A-8ADF-13F4-8347-C77C972CD2AB}"/>
          </ac:cxnSpMkLst>
        </pc:cxnChg>
        <pc:cxnChg chg="add mod">
          <ac:chgData name="Rafael Meza" userId="4c6393f8-c2f8-438d-9dd9-4397ec8c9059" providerId="ADAL" clId="{2ED97F79-04F7-9D4C-AB37-2038F343213E}" dt="2022-10-10T21:35:25.851" v="12" actId="164"/>
          <ac:cxnSpMkLst>
            <pc:docMk/>
            <pc:sldMk cId="533765916" sldId="292"/>
            <ac:cxnSpMk id="20" creationId="{37E899C7-F0E4-6508-4C44-A5166D77EA6B}"/>
          </ac:cxnSpMkLst>
        </pc:cxnChg>
        <pc:cxnChg chg="mod">
          <ac:chgData name="Rafael Meza" userId="4c6393f8-c2f8-438d-9dd9-4397ec8c9059" providerId="ADAL" clId="{2ED97F79-04F7-9D4C-AB37-2038F343213E}" dt="2022-10-10T21:35:25.851" v="12" actId="164"/>
          <ac:cxnSpMkLst>
            <pc:docMk/>
            <pc:sldMk cId="533765916" sldId="292"/>
            <ac:cxnSpMk id="21" creationId="{9B4AFBC3-14F8-BA68-6DA3-114D5FF925DD}"/>
          </ac:cxnSpMkLst>
        </pc:cxnChg>
        <pc:cxnChg chg="del mod">
          <ac:chgData name="Rafael Meza" userId="4c6393f8-c2f8-438d-9dd9-4397ec8c9059" providerId="ADAL" clId="{2ED97F79-04F7-9D4C-AB37-2038F343213E}" dt="2022-10-10T21:34:11.520" v="4" actId="478"/>
          <ac:cxnSpMkLst>
            <pc:docMk/>
            <pc:sldMk cId="533765916" sldId="292"/>
            <ac:cxnSpMk id="23" creationId="{28172557-00D3-16D4-7B76-F7B145D70714}"/>
          </ac:cxnSpMkLst>
        </pc:cxnChg>
        <pc:cxnChg chg="mod">
          <ac:chgData name="Rafael Meza" userId="4c6393f8-c2f8-438d-9dd9-4397ec8c9059" providerId="ADAL" clId="{2ED97F79-04F7-9D4C-AB37-2038F343213E}" dt="2022-10-10T21:35:25.851" v="12" actId="164"/>
          <ac:cxnSpMkLst>
            <pc:docMk/>
            <pc:sldMk cId="533765916" sldId="292"/>
            <ac:cxnSpMk id="24" creationId="{648537E8-2FE9-0175-F61C-69477F5BA93C}"/>
          </ac:cxnSpMkLst>
        </pc:cxnChg>
        <pc:cxnChg chg="mod">
          <ac:chgData name="Rafael Meza" userId="4c6393f8-c2f8-438d-9dd9-4397ec8c9059" providerId="ADAL" clId="{2ED97F79-04F7-9D4C-AB37-2038F343213E}" dt="2022-10-10T21:35:25.851" v="12" actId="164"/>
          <ac:cxnSpMkLst>
            <pc:docMk/>
            <pc:sldMk cId="533765916" sldId="292"/>
            <ac:cxnSpMk id="27" creationId="{81BDAD15-0235-DEEE-20D1-A99489B30E16}"/>
          </ac:cxnSpMkLst>
        </pc:cxnChg>
        <pc:cxnChg chg="mod">
          <ac:chgData name="Rafael Meza" userId="4c6393f8-c2f8-438d-9dd9-4397ec8c9059" providerId="ADAL" clId="{2ED97F79-04F7-9D4C-AB37-2038F343213E}" dt="2022-10-10T21:35:25.851" v="12" actId="164"/>
          <ac:cxnSpMkLst>
            <pc:docMk/>
            <pc:sldMk cId="533765916" sldId="292"/>
            <ac:cxnSpMk id="29" creationId="{D7E62C36-C29C-B871-268D-C02E948FB8AE}"/>
          </ac:cxnSpMkLst>
        </pc:cxnChg>
      </pc:sldChg>
      <pc:sldChg chg="modSp mod">
        <pc:chgData name="Rafael Meza" userId="4c6393f8-c2f8-438d-9dd9-4397ec8c9059" providerId="ADAL" clId="{2ED97F79-04F7-9D4C-AB37-2038F343213E}" dt="2022-10-10T21:33:18.293" v="0" actId="1076"/>
        <pc:sldMkLst>
          <pc:docMk/>
          <pc:sldMk cId="570970422" sldId="293"/>
        </pc:sldMkLst>
        <pc:spChg chg="mod">
          <ac:chgData name="Rafael Meza" userId="4c6393f8-c2f8-438d-9dd9-4397ec8c9059" providerId="ADAL" clId="{2ED97F79-04F7-9D4C-AB37-2038F343213E}" dt="2022-10-10T21:33:18.293" v="0" actId="1076"/>
          <ac:spMkLst>
            <pc:docMk/>
            <pc:sldMk cId="570970422" sldId="293"/>
            <ac:spMk id="6" creationId="{A8499C7B-E971-7862-2927-2D605B9CC299}"/>
          </ac:spMkLst>
        </pc:spChg>
        <pc:spChg chg="mod">
          <ac:chgData name="Rafael Meza" userId="4c6393f8-c2f8-438d-9dd9-4397ec8c9059" providerId="ADAL" clId="{2ED97F79-04F7-9D4C-AB37-2038F343213E}" dt="2022-10-10T21:33:18.293" v="0" actId="1076"/>
          <ac:spMkLst>
            <pc:docMk/>
            <pc:sldMk cId="570970422" sldId="293"/>
            <ac:spMk id="7" creationId="{5B16E2CE-1646-D9ED-34EB-B7F90A412987}"/>
          </ac:spMkLst>
        </pc:spChg>
        <pc:spChg chg="mod">
          <ac:chgData name="Rafael Meza" userId="4c6393f8-c2f8-438d-9dd9-4397ec8c9059" providerId="ADAL" clId="{2ED97F79-04F7-9D4C-AB37-2038F343213E}" dt="2022-10-10T21:33:18.293" v="0" actId="1076"/>
          <ac:spMkLst>
            <pc:docMk/>
            <pc:sldMk cId="570970422" sldId="293"/>
            <ac:spMk id="8" creationId="{B0BD18DF-B423-F999-F2BF-A919FACD02FB}"/>
          </ac:spMkLst>
        </pc:spChg>
        <pc:spChg chg="mod">
          <ac:chgData name="Rafael Meza" userId="4c6393f8-c2f8-438d-9dd9-4397ec8c9059" providerId="ADAL" clId="{2ED97F79-04F7-9D4C-AB37-2038F343213E}" dt="2022-10-10T21:33:18.293" v="0" actId="1076"/>
          <ac:spMkLst>
            <pc:docMk/>
            <pc:sldMk cId="570970422" sldId="293"/>
            <ac:spMk id="9" creationId="{3D0E9DA1-5F6F-3308-C4BC-6076E39B0F30}"/>
          </ac:spMkLst>
        </pc:spChg>
        <pc:spChg chg="mod">
          <ac:chgData name="Rafael Meza" userId="4c6393f8-c2f8-438d-9dd9-4397ec8c9059" providerId="ADAL" clId="{2ED97F79-04F7-9D4C-AB37-2038F343213E}" dt="2022-10-10T21:33:18.293" v="0" actId="1076"/>
          <ac:spMkLst>
            <pc:docMk/>
            <pc:sldMk cId="570970422" sldId="293"/>
            <ac:spMk id="10" creationId="{F06D4A1B-D669-B3A5-1F08-9D200A9D8BB5}"/>
          </ac:spMkLst>
        </pc:spChg>
        <pc:spChg chg="mod">
          <ac:chgData name="Rafael Meza" userId="4c6393f8-c2f8-438d-9dd9-4397ec8c9059" providerId="ADAL" clId="{2ED97F79-04F7-9D4C-AB37-2038F343213E}" dt="2022-10-10T21:33:18.293" v="0" actId="1076"/>
          <ac:spMkLst>
            <pc:docMk/>
            <pc:sldMk cId="570970422" sldId="293"/>
            <ac:spMk id="29" creationId="{1A11CA0E-74A9-0284-7D43-A0B31F3D0001}"/>
          </ac:spMkLst>
        </pc:spChg>
        <pc:spChg chg="mod">
          <ac:chgData name="Rafael Meza" userId="4c6393f8-c2f8-438d-9dd9-4397ec8c9059" providerId="ADAL" clId="{2ED97F79-04F7-9D4C-AB37-2038F343213E}" dt="2022-10-10T21:33:18.293" v="0" actId="1076"/>
          <ac:spMkLst>
            <pc:docMk/>
            <pc:sldMk cId="570970422" sldId="293"/>
            <ac:spMk id="31" creationId="{2FF0721C-0F7F-D713-10A9-BF11C4DD9668}"/>
          </ac:spMkLst>
        </pc:spChg>
        <pc:picChg chg="mod">
          <ac:chgData name="Rafael Meza" userId="4c6393f8-c2f8-438d-9dd9-4397ec8c9059" providerId="ADAL" clId="{2ED97F79-04F7-9D4C-AB37-2038F343213E}" dt="2022-10-10T21:33:18.293" v="0" actId="1076"/>
          <ac:picMkLst>
            <pc:docMk/>
            <pc:sldMk cId="570970422" sldId="293"/>
            <ac:picMk id="30" creationId="{3FB32905-9F2F-9C5C-DF4A-D0F41C1433D4}"/>
          </ac:picMkLst>
        </pc:picChg>
        <pc:cxnChg chg="mod">
          <ac:chgData name="Rafael Meza" userId="4c6393f8-c2f8-438d-9dd9-4397ec8c9059" providerId="ADAL" clId="{2ED97F79-04F7-9D4C-AB37-2038F343213E}" dt="2022-10-10T21:33:18.293" v="0" actId="1076"/>
          <ac:cxnSpMkLst>
            <pc:docMk/>
            <pc:sldMk cId="570970422" sldId="293"/>
            <ac:cxnSpMk id="12" creationId="{250C4F2B-5D17-BB1F-F0A5-E44FB3896048}"/>
          </ac:cxnSpMkLst>
        </pc:cxnChg>
        <pc:cxnChg chg="mod">
          <ac:chgData name="Rafael Meza" userId="4c6393f8-c2f8-438d-9dd9-4397ec8c9059" providerId="ADAL" clId="{2ED97F79-04F7-9D4C-AB37-2038F343213E}" dt="2022-10-10T21:33:18.293" v="0" actId="1076"/>
          <ac:cxnSpMkLst>
            <pc:docMk/>
            <pc:sldMk cId="570970422" sldId="293"/>
            <ac:cxnSpMk id="14" creationId="{656D6660-4914-6D78-421A-949DD2134FAF}"/>
          </ac:cxnSpMkLst>
        </pc:cxnChg>
        <pc:cxnChg chg="mod">
          <ac:chgData name="Rafael Meza" userId="4c6393f8-c2f8-438d-9dd9-4397ec8c9059" providerId="ADAL" clId="{2ED97F79-04F7-9D4C-AB37-2038F343213E}" dt="2022-10-10T21:33:18.293" v="0" actId="1076"/>
          <ac:cxnSpMkLst>
            <pc:docMk/>
            <pc:sldMk cId="570970422" sldId="293"/>
            <ac:cxnSpMk id="21" creationId="{EF3C7DC2-7B12-5C1E-FE7D-44B58A5FA684}"/>
          </ac:cxnSpMkLst>
        </pc:cxnChg>
        <pc:cxnChg chg="mod">
          <ac:chgData name="Rafael Meza" userId="4c6393f8-c2f8-438d-9dd9-4397ec8c9059" providerId="ADAL" clId="{2ED97F79-04F7-9D4C-AB37-2038F343213E}" dt="2022-10-10T21:33:18.293" v="0" actId="1076"/>
          <ac:cxnSpMkLst>
            <pc:docMk/>
            <pc:sldMk cId="570970422" sldId="293"/>
            <ac:cxnSpMk id="23" creationId="{77C197E2-F7F8-00DA-61A2-AFF0ACA495B1}"/>
          </ac:cxnSpMkLst>
        </pc:cxnChg>
        <pc:cxnChg chg="mod">
          <ac:chgData name="Rafael Meza" userId="4c6393f8-c2f8-438d-9dd9-4397ec8c9059" providerId="ADAL" clId="{2ED97F79-04F7-9D4C-AB37-2038F343213E}" dt="2022-10-10T21:33:18.293" v="0" actId="1076"/>
          <ac:cxnSpMkLst>
            <pc:docMk/>
            <pc:sldMk cId="570970422" sldId="293"/>
            <ac:cxnSpMk id="33" creationId="{3D5B048D-6EBE-0745-B768-4F10448EA832}"/>
          </ac:cxnSpMkLst>
        </pc:cxnChg>
      </pc:sldChg>
      <pc:sldChg chg="modSp">
        <pc:chgData name="Rafael Meza" userId="4c6393f8-c2f8-438d-9dd9-4397ec8c9059" providerId="ADAL" clId="{2ED97F79-04F7-9D4C-AB37-2038F343213E}" dt="2022-10-10T21:33:36.881" v="3" actId="1076"/>
        <pc:sldMkLst>
          <pc:docMk/>
          <pc:sldMk cId="3995095097" sldId="294"/>
        </pc:sldMkLst>
        <pc:spChg chg="mod">
          <ac:chgData name="Rafael Meza" userId="4c6393f8-c2f8-438d-9dd9-4397ec8c9059" providerId="ADAL" clId="{2ED97F79-04F7-9D4C-AB37-2038F343213E}" dt="2022-10-10T21:33:36.881" v="3" actId="1076"/>
          <ac:spMkLst>
            <pc:docMk/>
            <pc:sldMk cId="3995095097" sldId="294"/>
            <ac:spMk id="6" creationId="{A8499C7B-E971-7862-2927-2D605B9CC299}"/>
          </ac:spMkLst>
        </pc:spChg>
        <pc:spChg chg="mod">
          <ac:chgData name="Rafael Meza" userId="4c6393f8-c2f8-438d-9dd9-4397ec8c9059" providerId="ADAL" clId="{2ED97F79-04F7-9D4C-AB37-2038F343213E}" dt="2022-10-10T21:33:36.881" v="3" actId="1076"/>
          <ac:spMkLst>
            <pc:docMk/>
            <pc:sldMk cId="3995095097" sldId="294"/>
            <ac:spMk id="7" creationId="{5B16E2CE-1646-D9ED-34EB-B7F90A412987}"/>
          </ac:spMkLst>
        </pc:spChg>
        <pc:spChg chg="mod">
          <ac:chgData name="Rafael Meza" userId="4c6393f8-c2f8-438d-9dd9-4397ec8c9059" providerId="ADAL" clId="{2ED97F79-04F7-9D4C-AB37-2038F343213E}" dt="2022-10-10T21:33:36.881" v="3" actId="1076"/>
          <ac:spMkLst>
            <pc:docMk/>
            <pc:sldMk cId="3995095097" sldId="294"/>
            <ac:spMk id="8" creationId="{ADCF63DA-4279-C9CE-7AC4-54A7F2C90E49}"/>
          </ac:spMkLst>
        </pc:spChg>
        <pc:spChg chg="mod">
          <ac:chgData name="Rafael Meza" userId="4c6393f8-c2f8-438d-9dd9-4397ec8c9059" providerId="ADAL" clId="{2ED97F79-04F7-9D4C-AB37-2038F343213E}" dt="2022-10-10T21:33:36.881" v="3" actId="1076"/>
          <ac:spMkLst>
            <pc:docMk/>
            <pc:sldMk cId="3995095097" sldId="294"/>
            <ac:spMk id="9" creationId="{3D0E9DA1-5F6F-3308-C4BC-6076E39B0F30}"/>
          </ac:spMkLst>
        </pc:spChg>
        <pc:spChg chg="mod">
          <ac:chgData name="Rafael Meza" userId="4c6393f8-c2f8-438d-9dd9-4397ec8c9059" providerId="ADAL" clId="{2ED97F79-04F7-9D4C-AB37-2038F343213E}" dt="2022-10-10T21:33:36.881" v="3" actId="1076"/>
          <ac:spMkLst>
            <pc:docMk/>
            <pc:sldMk cId="3995095097" sldId="294"/>
            <ac:spMk id="10" creationId="{F06D4A1B-D669-B3A5-1F08-9D200A9D8BB5}"/>
          </ac:spMkLst>
        </pc:spChg>
        <pc:spChg chg="mod">
          <ac:chgData name="Rafael Meza" userId="4c6393f8-c2f8-438d-9dd9-4397ec8c9059" providerId="ADAL" clId="{2ED97F79-04F7-9D4C-AB37-2038F343213E}" dt="2022-10-10T21:33:36.881" v="3" actId="1076"/>
          <ac:spMkLst>
            <pc:docMk/>
            <pc:sldMk cId="3995095097" sldId="294"/>
            <ac:spMk id="13" creationId="{46287DD4-3E52-8358-0C0F-F27938316365}"/>
          </ac:spMkLst>
        </pc:spChg>
        <pc:spChg chg="mod">
          <ac:chgData name="Rafael Meza" userId="4c6393f8-c2f8-438d-9dd9-4397ec8c9059" providerId="ADAL" clId="{2ED97F79-04F7-9D4C-AB37-2038F343213E}" dt="2022-10-10T21:33:36.881" v="3" actId="1076"/>
          <ac:spMkLst>
            <pc:docMk/>
            <pc:sldMk cId="3995095097" sldId="294"/>
            <ac:spMk id="19" creationId="{5AD3BBC3-071A-5BFB-280F-EF3C1496E4AB}"/>
          </ac:spMkLst>
        </pc:spChg>
        <pc:spChg chg="mod">
          <ac:chgData name="Rafael Meza" userId="4c6393f8-c2f8-438d-9dd9-4397ec8c9059" providerId="ADAL" clId="{2ED97F79-04F7-9D4C-AB37-2038F343213E}" dt="2022-10-10T21:33:36.881" v="3" actId="1076"/>
          <ac:spMkLst>
            <pc:docMk/>
            <pc:sldMk cId="3995095097" sldId="294"/>
            <ac:spMk id="22" creationId="{DD3181BA-4619-1742-6F75-7128A430FDB1}"/>
          </ac:spMkLst>
        </pc:spChg>
        <pc:picChg chg="mod">
          <ac:chgData name="Rafael Meza" userId="4c6393f8-c2f8-438d-9dd9-4397ec8c9059" providerId="ADAL" clId="{2ED97F79-04F7-9D4C-AB37-2038F343213E}" dt="2022-10-10T21:33:36.881" v="3" actId="1076"/>
          <ac:picMkLst>
            <pc:docMk/>
            <pc:sldMk cId="3995095097" sldId="294"/>
            <ac:picMk id="15" creationId="{33CAB586-BFC3-05D1-9C3D-D64A12B7E145}"/>
          </ac:picMkLst>
        </pc:picChg>
        <pc:cxnChg chg="mod">
          <ac:chgData name="Rafael Meza" userId="4c6393f8-c2f8-438d-9dd9-4397ec8c9059" providerId="ADAL" clId="{2ED97F79-04F7-9D4C-AB37-2038F343213E}" dt="2022-10-10T21:33:36.881" v="3" actId="1076"/>
          <ac:cxnSpMkLst>
            <pc:docMk/>
            <pc:sldMk cId="3995095097" sldId="294"/>
            <ac:cxnSpMk id="11" creationId="{AE6FCFE7-5552-702F-B371-964D436C6CD5}"/>
          </ac:cxnSpMkLst>
        </pc:cxnChg>
        <pc:cxnChg chg="mod">
          <ac:chgData name="Rafael Meza" userId="4c6393f8-c2f8-438d-9dd9-4397ec8c9059" providerId="ADAL" clId="{2ED97F79-04F7-9D4C-AB37-2038F343213E}" dt="2022-10-10T21:33:36.881" v="3" actId="1076"/>
          <ac:cxnSpMkLst>
            <pc:docMk/>
            <pc:sldMk cId="3995095097" sldId="294"/>
            <ac:cxnSpMk id="12" creationId="{4ABD285C-114C-D5D4-1004-6CDD0148ED81}"/>
          </ac:cxnSpMkLst>
        </pc:cxnChg>
        <pc:cxnChg chg="mod">
          <ac:chgData name="Rafael Meza" userId="4c6393f8-c2f8-438d-9dd9-4397ec8c9059" providerId="ADAL" clId="{2ED97F79-04F7-9D4C-AB37-2038F343213E}" dt="2022-10-10T21:33:36.881" v="3" actId="1076"/>
          <ac:cxnSpMkLst>
            <pc:docMk/>
            <pc:sldMk cId="3995095097" sldId="294"/>
            <ac:cxnSpMk id="14" creationId="{44105028-1140-FDB2-63EF-FFD7DD3CFD96}"/>
          </ac:cxnSpMkLst>
        </pc:cxnChg>
        <pc:cxnChg chg="mod">
          <ac:chgData name="Rafael Meza" userId="4c6393f8-c2f8-438d-9dd9-4397ec8c9059" providerId="ADAL" clId="{2ED97F79-04F7-9D4C-AB37-2038F343213E}" dt="2022-10-10T21:33:36.881" v="3" actId="1076"/>
          <ac:cxnSpMkLst>
            <pc:docMk/>
            <pc:sldMk cId="3995095097" sldId="294"/>
            <ac:cxnSpMk id="16" creationId="{6D703E6C-DF9F-BB62-5A86-9CD5C876D313}"/>
          </ac:cxnSpMkLst>
        </pc:cxnChg>
        <pc:cxnChg chg="mod">
          <ac:chgData name="Rafael Meza" userId="4c6393f8-c2f8-438d-9dd9-4397ec8c9059" providerId="ADAL" clId="{2ED97F79-04F7-9D4C-AB37-2038F343213E}" dt="2022-10-10T21:33:36.881" v="3" actId="1076"/>
          <ac:cxnSpMkLst>
            <pc:docMk/>
            <pc:sldMk cId="3995095097" sldId="294"/>
            <ac:cxnSpMk id="17" creationId="{7C6A3BC6-EC74-0DB5-4BBF-9D44E534CA8B}"/>
          </ac:cxnSpMkLst>
        </pc:cxnChg>
        <pc:cxnChg chg="mod">
          <ac:chgData name="Rafael Meza" userId="4c6393f8-c2f8-438d-9dd9-4397ec8c9059" providerId="ADAL" clId="{2ED97F79-04F7-9D4C-AB37-2038F343213E}" dt="2022-10-10T21:33:36.881" v="3" actId="1076"/>
          <ac:cxnSpMkLst>
            <pc:docMk/>
            <pc:sldMk cId="3995095097" sldId="294"/>
            <ac:cxnSpMk id="21" creationId="{1A692840-1711-1B80-D1B4-057478A36C85}"/>
          </ac:cxnSpMkLst>
        </pc:cxnChg>
      </pc:sldChg>
    </pc:docChg>
  </pc:docChgLst>
  <pc:docChgLst>
    <pc:chgData name="Cameron Barnes" userId="S::cab19j@fsu.edu::d8a92c99-960a-4e6a-a6c2-c1e42f6e3095" providerId="AD" clId="Web-{E748E91B-8C28-4923-9CC6-0AFDB6110765}"/>
    <pc:docChg chg="modSld">
      <pc:chgData name="Cameron Barnes" userId="S::cab19j@fsu.edu::d8a92c99-960a-4e6a-a6c2-c1e42f6e3095" providerId="AD" clId="Web-{E748E91B-8C28-4923-9CC6-0AFDB6110765}" dt="2022-11-03T00:34:50.397" v="15" actId="20577"/>
      <pc:docMkLst>
        <pc:docMk/>
      </pc:docMkLst>
      <pc:sldChg chg="modSp">
        <pc:chgData name="Cameron Barnes" userId="S::cab19j@fsu.edu::d8a92c99-960a-4e6a-a6c2-c1e42f6e3095" providerId="AD" clId="Web-{E748E91B-8C28-4923-9CC6-0AFDB6110765}" dt="2022-11-03T00:34:50.397" v="15" actId="20577"/>
        <pc:sldMkLst>
          <pc:docMk/>
          <pc:sldMk cId="2697623405" sldId="301"/>
        </pc:sldMkLst>
        <pc:spChg chg="mod">
          <ac:chgData name="Cameron Barnes" userId="S::cab19j@fsu.edu::d8a92c99-960a-4e6a-a6c2-c1e42f6e3095" providerId="AD" clId="Web-{E748E91B-8C28-4923-9CC6-0AFDB6110765}" dt="2022-11-03T00:34:50.397" v="15" actId="20577"/>
          <ac:spMkLst>
            <pc:docMk/>
            <pc:sldMk cId="2697623405" sldId="301"/>
            <ac:spMk id="11" creationId="{2870DC99-3E0D-5CEA-AA3D-C3DD04F155B6}"/>
          </ac:spMkLst>
        </pc:spChg>
      </pc:sldChg>
    </pc:docChg>
  </pc:docChgLst>
  <pc:docChgLst>
    <pc:chgData name="Rafael Meza" userId="S::rsm19a@fsu.edu::4c6393f8-c2f8-438d-9dd9-4397ec8c9059" providerId="AD" clId="Web-{F664C246-7DF4-4401-8AD1-46432374F260}"/>
    <pc:docChg chg="modSld">
      <pc:chgData name="Rafael Meza" userId="S::rsm19a@fsu.edu::4c6393f8-c2f8-438d-9dd9-4397ec8c9059" providerId="AD" clId="Web-{F664C246-7DF4-4401-8AD1-46432374F260}" dt="2022-10-10T21:32:23.062" v="12" actId="1076"/>
      <pc:docMkLst>
        <pc:docMk/>
      </pc:docMkLst>
      <pc:sldChg chg="modSp">
        <pc:chgData name="Rafael Meza" userId="S::rsm19a@fsu.edu::4c6393f8-c2f8-438d-9dd9-4397ec8c9059" providerId="AD" clId="Web-{F664C246-7DF4-4401-8AD1-46432374F260}" dt="2022-10-10T21:32:23.062" v="12" actId="1076"/>
        <pc:sldMkLst>
          <pc:docMk/>
          <pc:sldMk cId="570970422" sldId="293"/>
        </pc:sldMkLst>
        <pc:spChg chg="mod">
          <ac:chgData name="Rafael Meza" userId="S::rsm19a@fsu.edu::4c6393f8-c2f8-438d-9dd9-4397ec8c9059" providerId="AD" clId="Web-{F664C246-7DF4-4401-8AD1-46432374F260}" dt="2022-10-10T21:32:22.922" v="0" actId="1076"/>
          <ac:spMkLst>
            <pc:docMk/>
            <pc:sldMk cId="570970422" sldId="293"/>
            <ac:spMk id="6" creationId="{A8499C7B-E971-7862-2927-2D605B9CC299}"/>
          </ac:spMkLst>
        </pc:spChg>
        <pc:spChg chg="mod">
          <ac:chgData name="Rafael Meza" userId="S::rsm19a@fsu.edu::4c6393f8-c2f8-438d-9dd9-4397ec8c9059" providerId="AD" clId="Web-{F664C246-7DF4-4401-8AD1-46432374F260}" dt="2022-10-10T21:32:22.937" v="1" actId="1076"/>
          <ac:spMkLst>
            <pc:docMk/>
            <pc:sldMk cId="570970422" sldId="293"/>
            <ac:spMk id="7" creationId="{5B16E2CE-1646-D9ED-34EB-B7F90A412987}"/>
          </ac:spMkLst>
        </pc:spChg>
        <pc:spChg chg="mod">
          <ac:chgData name="Rafael Meza" userId="S::rsm19a@fsu.edu::4c6393f8-c2f8-438d-9dd9-4397ec8c9059" providerId="AD" clId="Web-{F664C246-7DF4-4401-8AD1-46432374F260}" dt="2022-10-10T21:32:23" v="4" actId="1076"/>
          <ac:spMkLst>
            <pc:docMk/>
            <pc:sldMk cId="570970422" sldId="293"/>
            <ac:spMk id="8" creationId="{B0BD18DF-B423-F999-F2BF-A919FACD02FB}"/>
          </ac:spMkLst>
        </pc:spChg>
        <pc:spChg chg="mod">
          <ac:chgData name="Rafael Meza" userId="S::rsm19a@fsu.edu::4c6393f8-c2f8-438d-9dd9-4397ec8c9059" providerId="AD" clId="Web-{F664C246-7DF4-4401-8AD1-46432374F260}" dt="2022-10-10T21:32:22.953" v="2" actId="1076"/>
          <ac:spMkLst>
            <pc:docMk/>
            <pc:sldMk cId="570970422" sldId="293"/>
            <ac:spMk id="9" creationId="{3D0E9DA1-5F6F-3308-C4BC-6076E39B0F30}"/>
          </ac:spMkLst>
        </pc:spChg>
        <pc:spChg chg="mod">
          <ac:chgData name="Rafael Meza" userId="S::rsm19a@fsu.edu::4c6393f8-c2f8-438d-9dd9-4397ec8c9059" providerId="AD" clId="Web-{F664C246-7DF4-4401-8AD1-46432374F260}" dt="2022-10-10T21:32:22.984" v="3" actId="1076"/>
          <ac:spMkLst>
            <pc:docMk/>
            <pc:sldMk cId="570970422" sldId="293"/>
            <ac:spMk id="10" creationId="{F06D4A1B-D669-B3A5-1F08-9D200A9D8BB5}"/>
          </ac:spMkLst>
        </pc:spChg>
        <pc:spChg chg="mod">
          <ac:chgData name="Rafael Meza" userId="S::rsm19a@fsu.edu::4c6393f8-c2f8-438d-9dd9-4397ec8c9059" providerId="AD" clId="Web-{F664C246-7DF4-4401-8AD1-46432374F260}" dt="2022-10-10T21:32:23.047" v="9" actId="1076"/>
          <ac:spMkLst>
            <pc:docMk/>
            <pc:sldMk cId="570970422" sldId="293"/>
            <ac:spMk id="29" creationId="{1A11CA0E-74A9-0284-7D43-A0B31F3D0001}"/>
          </ac:spMkLst>
        </pc:spChg>
        <pc:spChg chg="mod">
          <ac:chgData name="Rafael Meza" userId="S::rsm19a@fsu.edu::4c6393f8-c2f8-438d-9dd9-4397ec8c9059" providerId="AD" clId="Web-{F664C246-7DF4-4401-8AD1-46432374F260}" dt="2022-10-10T21:32:23.062" v="11" actId="1076"/>
          <ac:spMkLst>
            <pc:docMk/>
            <pc:sldMk cId="570970422" sldId="293"/>
            <ac:spMk id="31" creationId="{2FF0721C-0F7F-D713-10A9-BF11C4DD9668}"/>
          </ac:spMkLst>
        </pc:spChg>
        <pc:picChg chg="mod">
          <ac:chgData name="Rafael Meza" userId="S::rsm19a@fsu.edu::4c6393f8-c2f8-438d-9dd9-4397ec8c9059" providerId="AD" clId="Web-{F664C246-7DF4-4401-8AD1-46432374F260}" dt="2022-10-10T21:32:23.047" v="10" actId="1076"/>
          <ac:picMkLst>
            <pc:docMk/>
            <pc:sldMk cId="570970422" sldId="293"/>
            <ac:picMk id="30" creationId="{3FB32905-9F2F-9C5C-DF4A-D0F41C1433D4}"/>
          </ac:picMkLst>
        </pc:picChg>
        <pc:cxnChg chg="mod">
          <ac:chgData name="Rafael Meza" userId="S::rsm19a@fsu.edu::4c6393f8-c2f8-438d-9dd9-4397ec8c9059" providerId="AD" clId="Web-{F664C246-7DF4-4401-8AD1-46432374F260}" dt="2022-10-10T21:32:23.015" v="5" actId="1076"/>
          <ac:cxnSpMkLst>
            <pc:docMk/>
            <pc:sldMk cId="570970422" sldId="293"/>
            <ac:cxnSpMk id="12" creationId="{250C4F2B-5D17-BB1F-F0A5-E44FB3896048}"/>
          </ac:cxnSpMkLst>
        </pc:cxnChg>
        <pc:cxnChg chg="mod">
          <ac:chgData name="Rafael Meza" userId="S::rsm19a@fsu.edu::4c6393f8-c2f8-438d-9dd9-4397ec8c9059" providerId="AD" clId="Web-{F664C246-7DF4-4401-8AD1-46432374F260}" dt="2022-10-10T21:32:23.015" v="6" actId="1076"/>
          <ac:cxnSpMkLst>
            <pc:docMk/>
            <pc:sldMk cId="570970422" sldId="293"/>
            <ac:cxnSpMk id="14" creationId="{656D6660-4914-6D78-421A-949DD2134FAF}"/>
          </ac:cxnSpMkLst>
        </pc:cxnChg>
        <pc:cxnChg chg="mod">
          <ac:chgData name="Rafael Meza" userId="S::rsm19a@fsu.edu::4c6393f8-c2f8-438d-9dd9-4397ec8c9059" providerId="AD" clId="Web-{F664C246-7DF4-4401-8AD1-46432374F260}" dt="2022-10-10T21:32:23.031" v="7" actId="1076"/>
          <ac:cxnSpMkLst>
            <pc:docMk/>
            <pc:sldMk cId="570970422" sldId="293"/>
            <ac:cxnSpMk id="21" creationId="{EF3C7DC2-7B12-5C1E-FE7D-44B58A5FA684}"/>
          </ac:cxnSpMkLst>
        </pc:cxnChg>
        <pc:cxnChg chg="mod">
          <ac:chgData name="Rafael Meza" userId="S::rsm19a@fsu.edu::4c6393f8-c2f8-438d-9dd9-4397ec8c9059" providerId="AD" clId="Web-{F664C246-7DF4-4401-8AD1-46432374F260}" dt="2022-10-10T21:32:23.031" v="8" actId="1076"/>
          <ac:cxnSpMkLst>
            <pc:docMk/>
            <pc:sldMk cId="570970422" sldId="293"/>
            <ac:cxnSpMk id="23" creationId="{77C197E2-F7F8-00DA-61A2-AFF0ACA495B1}"/>
          </ac:cxnSpMkLst>
        </pc:cxnChg>
        <pc:cxnChg chg="mod">
          <ac:chgData name="Rafael Meza" userId="S::rsm19a@fsu.edu::4c6393f8-c2f8-438d-9dd9-4397ec8c9059" providerId="AD" clId="Web-{F664C246-7DF4-4401-8AD1-46432374F260}" dt="2022-10-10T21:32:23.062" v="12" actId="1076"/>
          <ac:cxnSpMkLst>
            <pc:docMk/>
            <pc:sldMk cId="570970422" sldId="293"/>
            <ac:cxnSpMk id="33" creationId="{3D5B048D-6EBE-0745-B768-4F10448EA832}"/>
          </ac:cxnSpMkLst>
        </pc:cxnChg>
      </pc:sldChg>
    </pc:docChg>
  </pc:docChgLst>
  <pc:docChgLst>
    <pc:chgData name="Cole Gutknecht" userId="a28868de-78fd-43e4-a6f6-635d12dc781e" providerId="ADAL" clId="{2DA59EBE-4080-2549-9D0E-82D693F0E2FD}"/>
    <pc:docChg chg="custSel modSld">
      <pc:chgData name="Cole Gutknecht" userId="a28868de-78fd-43e4-a6f6-635d12dc781e" providerId="ADAL" clId="{2DA59EBE-4080-2549-9D0E-82D693F0E2FD}" dt="2022-10-09T18:23:56.375" v="29" actId="1076"/>
      <pc:docMkLst>
        <pc:docMk/>
      </pc:docMkLst>
      <pc:sldChg chg="addSp delSp modSp">
        <pc:chgData name="Cole Gutknecht" userId="a28868de-78fd-43e4-a6f6-635d12dc781e" providerId="ADAL" clId="{2DA59EBE-4080-2549-9D0E-82D693F0E2FD}" dt="2022-10-09T18:23:56.375" v="29" actId="1076"/>
        <pc:sldMkLst>
          <pc:docMk/>
          <pc:sldMk cId="3956933917" sldId="259"/>
        </pc:sldMkLst>
        <pc:picChg chg="add del mod">
          <ac:chgData name="Cole Gutknecht" userId="a28868de-78fd-43e4-a6f6-635d12dc781e" providerId="ADAL" clId="{2DA59EBE-4080-2549-9D0E-82D693F0E2FD}" dt="2022-10-09T18:22:48.750" v="4" actId="21"/>
          <ac:picMkLst>
            <pc:docMk/>
            <pc:sldMk cId="3956933917" sldId="259"/>
            <ac:picMk id="31" creationId="{81161AC5-60EC-4891-3AA7-9D30264EBEDD}"/>
          </ac:picMkLst>
        </pc:picChg>
        <pc:picChg chg="add del mod">
          <ac:chgData name="Cole Gutknecht" userId="a28868de-78fd-43e4-a6f6-635d12dc781e" providerId="ADAL" clId="{2DA59EBE-4080-2549-9D0E-82D693F0E2FD}" dt="2022-10-09T18:23:27.540" v="20" actId="21"/>
          <ac:picMkLst>
            <pc:docMk/>
            <pc:sldMk cId="3956933917" sldId="259"/>
            <ac:picMk id="34" creationId="{30DEF9D5-D591-D668-73BC-8E8145AA175D}"/>
          </ac:picMkLst>
        </pc:picChg>
        <pc:picChg chg="add mod">
          <ac:chgData name="Cole Gutknecht" userId="a28868de-78fd-43e4-a6f6-635d12dc781e" providerId="ADAL" clId="{2DA59EBE-4080-2549-9D0E-82D693F0E2FD}" dt="2022-10-09T18:23:56.375" v="29" actId="1076"/>
          <ac:picMkLst>
            <pc:docMk/>
            <pc:sldMk cId="3956933917" sldId="259"/>
            <ac:picMk id="36" creationId="{76005BF5-7585-E6D2-6BFD-EA749BDDD085}"/>
          </ac:picMkLst>
        </pc:picChg>
      </pc:sldChg>
    </pc:docChg>
  </pc:docChgLst>
  <pc:docChgLst>
    <pc:chgData name="Tyler Ince-Ingram" userId="1550ea03-eb3f-454c-baaa-467fc3908c06" providerId="ADAL" clId="{24CAD3D6-192C-438F-86D6-03EDE78D4791}"/>
    <pc:docChg chg="undo custSel delSld modSld modSection">
      <pc:chgData name="Tyler Ince-Ingram" userId="1550ea03-eb3f-454c-baaa-467fc3908c06" providerId="ADAL" clId="{24CAD3D6-192C-438F-86D6-03EDE78D4791}" dt="2022-10-10T22:25:45.708" v="6396" actId="20577"/>
      <pc:docMkLst>
        <pc:docMk/>
      </pc:docMkLst>
      <pc:sldChg chg="modSp mod">
        <pc:chgData name="Tyler Ince-Ingram" userId="1550ea03-eb3f-454c-baaa-467fc3908c06" providerId="ADAL" clId="{24CAD3D6-192C-438F-86D6-03EDE78D4791}" dt="2022-10-08T20:36:50.483" v="37" actId="20577"/>
        <pc:sldMkLst>
          <pc:docMk/>
          <pc:sldMk cId="1799507294" sldId="256"/>
        </pc:sldMkLst>
        <pc:spChg chg="mod">
          <ac:chgData name="Tyler Ince-Ingram" userId="1550ea03-eb3f-454c-baaa-467fc3908c06" providerId="ADAL" clId="{24CAD3D6-192C-438F-86D6-03EDE78D4791}" dt="2022-10-08T20:36:50.483" v="37" actId="20577"/>
          <ac:spMkLst>
            <pc:docMk/>
            <pc:sldMk cId="1799507294" sldId="256"/>
            <ac:spMk id="7" creationId="{3A22EF64-05B7-4CCE-9F0F-78D2A3E1B57F}"/>
          </ac:spMkLst>
        </pc:spChg>
        <pc:picChg chg="mod">
          <ac:chgData name="Tyler Ince-Ingram" userId="1550ea03-eb3f-454c-baaa-467fc3908c06" providerId="ADAL" clId="{24CAD3D6-192C-438F-86D6-03EDE78D4791}" dt="2022-10-08T20:35:48.028" v="0" actId="1076"/>
          <ac:picMkLst>
            <pc:docMk/>
            <pc:sldMk cId="1799507294" sldId="256"/>
            <ac:picMk id="1028" creationId="{F1FEA463-F58A-0D3C-49F5-7948FA474925}"/>
          </ac:picMkLst>
        </pc:picChg>
      </pc:sldChg>
      <pc:sldChg chg="modSp mod">
        <pc:chgData name="Tyler Ince-Ingram" userId="1550ea03-eb3f-454c-baaa-467fc3908c06" providerId="ADAL" clId="{24CAD3D6-192C-438F-86D6-03EDE78D4791}" dt="2022-10-10T21:32:53.177" v="5257" actId="554"/>
        <pc:sldMkLst>
          <pc:docMk/>
          <pc:sldMk cId="3956933917" sldId="259"/>
        </pc:sldMkLst>
        <pc:picChg chg="mod">
          <ac:chgData name="Tyler Ince-Ingram" userId="1550ea03-eb3f-454c-baaa-467fc3908c06" providerId="ADAL" clId="{24CAD3D6-192C-438F-86D6-03EDE78D4791}" dt="2022-10-10T21:32:53.177" v="5257" actId="554"/>
          <ac:picMkLst>
            <pc:docMk/>
            <pc:sldMk cId="3956933917" sldId="259"/>
            <ac:picMk id="7" creationId="{80755708-4614-6FDA-5ECD-175DAE5076BF}"/>
          </ac:picMkLst>
        </pc:picChg>
        <pc:picChg chg="mod">
          <ac:chgData name="Tyler Ince-Ingram" userId="1550ea03-eb3f-454c-baaa-467fc3908c06" providerId="ADAL" clId="{24CAD3D6-192C-438F-86D6-03EDE78D4791}" dt="2022-10-10T21:32:53.177" v="5257" actId="554"/>
          <ac:picMkLst>
            <pc:docMk/>
            <pc:sldMk cId="3956933917" sldId="259"/>
            <ac:picMk id="9" creationId="{A37CEA2D-761F-6D26-0FF8-8D84F8853A2D}"/>
          </ac:picMkLst>
        </pc:picChg>
        <pc:picChg chg="mod modCrop">
          <ac:chgData name="Tyler Ince-Ingram" userId="1550ea03-eb3f-454c-baaa-467fc3908c06" providerId="ADAL" clId="{24CAD3D6-192C-438F-86D6-03EDE78D4791}" dt="2022-10-10T21:32:53.177" v="5257" actId="554"/>
          <ac:picMkLst>
            <pc:docMk/>
            <pc:sldMk cId="3956933917" sldId="259"/>
            <ac:picMk id="16" creationId="{001C75FF-B3FE-4D84-85C7-E374A21E626A}"/>
          </ac:picMkLst>
        </pc:picChg>
        <pc:picChg chg="mod modCrop">
          <ac:chgData name="Tyler Ince-Ingram" userId="1550ea03-eb3f-454c-baaa-467fc3908c06" providerId="ADAL" clId="{24CAD3D6-192C-438F-86D6-03EDE78D4791}" dt="2022-10-10T21:32:53.177" v="5257" actId="554"/>
          <ac:picMkLst>
            <pc:docMk/>
            <pc:sldMk cId="3956933917" sldId="259"/>
            <ac:picMk id="29" creationId="{C9591B0E-01FF-798B-B804-FE6E1D9394AD}"/>
          </ac:picMkLst>
        </pc:picChg>
        <pc:picChg chg="mod">
          <ac:chgData name="Tyler Ince-Ingram" userId="1550ea03-eb3f-454c-baaa-467fc3908c06" providerId="ADAL" clId="{24CAD3D6-192C-438F-86D6-03EDE78D4791}" dt="2022-10-10T21:32:53.177" v="5257" actId="554"/>
          <ac:picMkLst>
            <pc:docMk/>
            <pc:sldMk cId="3956933917" sldId="259"/>
            <ac:picMk id="36" creationId="{76005BF5-7585-E6D2-6BFD-EA749BDDD085}"/>
          </ac:picMkLst>
        </pc:picChg>
      </pc:sldChg>
      <pc:sldChg chg="modAnim">
        <pc:chgData name="Tyler Ince-Ingram" userId="1550ea03-eb3f-454c-baaa-467fc3908c06" providerId="ADAL" clId="{24CAD3D6-192C-438F-86D6-03EDE78D4791}" dt="2022-10-08T20:38:40.603" v="38"/>
        <pc:sldMkLst>
          <pc:docMk/>
          <pc:sldMk cId="2750239876" sldId="268"/>
        </pc:sldMkLst>
      </pc:sldChg>
      <pc:sldChg chg="addSp delSp modSp mod modCm modNotesTx">
        <pc:chgData name="Tyler Ince-Ingram" userId="1550ea03-eb3f-454c-baaa-467fc3908c06" providerId="ADAL" clId="{24CAD3D6-192C-438F-86D6-03EDE78D4791}" dt="2022-10-09T22:59:52.114" v="565" actId="2711"/>
        <pc:sldMkLst>
          <pc:docMk/>
          <pc:sldMk cId="2461593253" sldId="270"/>
        </pc:sldMkLst>
        <pc:spChg chg="add mod">
          <ac:chgData name="Tyler Ince-Ingram" userId="1550ea03-eb3f-454c-baaa-467fc3908c06" providerId="ADAL" clId="{24CAD3D6-192C-438F-86D6-03EDE78D4791}" dt="2022-10-09T22:57:04.065" v="552" actId="164"/>
          <ac:spMkLst>
            <pc:docMk/>
            <pc:sldMk cId="2461593253" sldId="270"/>
            <ac:spMk id="7" creationId="{96E2AAFF-4642-651E-4DAA-800F5DB2F755}"/>
          </ac:spMkLst>
        </pc:spChg>
        <pc:spChg chg="add mod">
          <ac:chgData name="Tyler Ince-Ingram" userId="1550ea03-eb3f-454c-baaa-467fc3908c06" providerId="ADAL" clId="{24CAD3D6-192C-438F-86D6-03EDE78D4791}" dt="2022-10-09T22:54:45.401" v="511" actId="1076"/>
          <ac:spMkLst>
            <pc:docMk/>
            <pc:sldMk cId="2461593253" sldId="270"/>
            <ac:spMk id="9" creationId="{580360A3-9B16-02AB-1AFB-6DB3092911A3}"/>
          </ac:spMkLst>
        </pc:spChg>
        <pc:spChg chg="add mod ord">
          <ac:chgData name="Tyler Ince-Ingram" userId="1550ea03-eb3f-454c-baaa-467fc3908c06" providerId="ADAL" clId="{24CAD3D6-192C-438F-86D6-03EDE78D4791}" dt="2022-10-09T22:57:04.065" v="552" actId="164"/>
          <ac:spMkLst>
            <pc:docMk/>
            <pc:sldMk cId="2461593253" sldId="270"/>
            <ac:spMk id="15" creationId="{F02E95A5-CAE5-E73F-7CFF-62CDF7907D20}"/>
          </ac:spMkLst>
        </pc:spChg>
        <pc:spChg chg="add mod">
          <ac:chgData name="Tyler Ince-Ingram" userId="1550ea03-eb3f-454c-baaa-467fc3908c06" providerId="ADAL" clId="{24CAD3D6-192C-438F-86D6-03EDE78D4791}" dt="2022-10-09T22:57:04.065" v="552" actId="164"/>
          <ac:spMkLst>
            <pc:docMk/>
            <pc:sldMk cId="2461593253" sldId="270"/>
            <ac:spMk id="16" creationId="{3BCC92E3-5B4D-8D5D-775C-7D5DA95E758A}"/>
          </ac:spMkLst>
        </pc:spChg>
        <pc:spChg chg="add mod">
          <ac:chgData name="Tyler Ince-Ingram" userId="1550ea03-eb3f-454c-baaa-467fc3908c06" providerId="ADAL" clId="{24CAD3D6-192C-438F-86D6-03EDE78D4791}" dt="2022-10-09T22:57:04.065" v="552" actId="164"/>
          <ac:spMkLst>
            <pc:docMk/>
            <pc:sldMk cId="2461593253" sldId="270"/>
            <ac:spMk id="17" creationId="{4ECD12E6-2BE0-A6F9-AC4D-6E9678F1FBC9}"/>
          </ac:spMkLst>
        </pc:spChg>
        <pc:spChg chg="mod">
          <ac:chgData name="Tyler Ince-Ingram" userId="1550ea03-eb3f-454c-baaa-467fc3908c06" providerId="ADAL" clId="{24CAD3D6-192C-438F-86D6-03EDE78D4791}" dt="2022-10-09T22:57:28.076" v="559" actId="20577"/>
          <ac:spMkLst>
            <pc:docMk/>
            <pc:sldMk cId="2461593253" sldId="270"/>
            <ac:spMk id="23" creationId="{2C772F74-2AAB-2F31-CE42-F26471DAE6D2}"/>
          </ac:spMkLst>
        </pc:spChg>
        <pc:spChg chg="mod">
          <ac:chgData name="Tyler Ince-Ingram" userId="1550ea03-eb3f-454c-baaa-467fc3908c06" providerId="ADAL" clId="{24CAD3D6-192C-438F-86D6-03EDE78D4791}" dt="2022-10-09T22:57:28.076" v="559" actId="20577"/>
          <ac:spMkLst>
            <pc:docMk/>
            <pc:sldMk cId="2461593253" sldId="270"/>
            <ac:spMk id="24" creationId="{D527FE3F-71B6-A4AC-2DD8-3B3FD89DB6FC}"/>
          </ac:spMkLst>
        </pc:spChg>
        <pc:spChg chg="mod">
          <ac:chgData name="Tyler Ince-Ingram" userId="1550ea03-eb3f-454c-baaa-467fc3908c06" providerId="ADAL" clId="{24CAD3D6-192C-438F-86D6-03EDE78D4791}" dt="2022-10-09T22:59:52.114" v="565" actId="2711"/>
          <ac:spMkLst>
            <pc:docMk/>
            <pc:sldMk cId="2461593253" sldId="270"/>
            <ac:spMk id="25" creationId="{2BEE8FCF-6EFB-E10C-C406-3C19C02CE52B}"/>
          </ac:spMkLst>
        </pc:spChg>
        <pc:spChg chg="mod">
          <ac:chgData name="Tyler Ince-Ingram" userId="1550ea03-eb3f-454c-baaa-467fc3908c06" providerId="ADAL" clId="{24CAD3D6-192C-438F-86D6-03EDE78D4791}" dt="2022-10-09T22:57:37.291" v="562" actId="1076"/>
          <ac:spMkLst>
            <pc:docMk/>
            <pc:sldMk cId="2461593253" sldId="270"/>
            <ac:spMk id="26" creationId="{95760C35-1553-D8EA-6314-D113E12BB54B}"/>
          </ac:spMkLst>
        </pc:spChg>
        <pc:grpChg chg="add del mod">
          <ac:chgData name="Tyler Ince-Ingram" userId="1550ea03-eb3f-454c-baaa-467fc3908c06" providerId="ADAL" clId="{24CAD3D6-192C-438F-86D6-03EDE78D4791}" dt="2022-10-09T22:54:22.970" v="508" actId="1076"/>
          <ac:grpSpMkLst>
            <pc:docMk/>
            <pc:sldMk cId="2461593253" sldId="270"/>
            <ac:grpSpMk id="18" creationId="{06F450C0-A8C1-EC2C-A518-61B131D96AF9}"/>
          </ac:grpSpMkLst>
        </pc:grpChg>
        <pc:grpChg chg="add mod">
          <ac:chgData name="Tyler Ince-Ingram" userId="1550ea03-eb3f-454c-baaa-467fc3908c06" providerId="ADAL" clId="{24CAD3D6-192C-438F-86D6-03EDE78D4791}" dt="2022-10-09T22:57:15.436" v="555" actId="1076"/>
          <ac:grpSpMkLst>
            <pc:docMk/>
            <pc:sldMk cId="2461593253" sldId="270"/>
            <ac:grpSpMk id="19" creationId="{2BE0739D-CA39-EBE9-585A-4CC5E7FEB3C7}"/>
          </ac:grpSpMkLst>
        </pc:grpChg>
        <pc:grpChg chg="add mod">
          <ac:chgData name="Tyler Ince-Ingram" userId="1550ea03-eb3f-454c-baaa-467fc3908c06" providerId="ADAL" clId="{24CAD3D6-192C-438F-86D6-03EDE78D4791}" dt="2022-10-09T22:57:28.076" v="559" actId="20577"/>
          <ac:grpSpMkLst>
            <pc:docMk/>
            <pc:sldMk cId="2461593253" sldId="270"/>
            <ac:grpSpMk id="22" creationId="{44C01B29-C6A7-3770-F564-C0C7FC1E9EAC}"/>
          </ac:grpSpMkLst>
        </pc:grpChg>
        <pc:picChg chg="add del mod">
          <ac:chgData name="Tyler Ince-Ingram" userId="1550ea03-eb3f-454c-baaa-467fc3908c06" providerId="ADAL" clId="{24CAD3D6-192C-438F-86D6-03EDE78D4791}" dt="2022-10-09T22:57:18.743" v="557" actId="478"/>
          <ac:picMkLst>
            <pc:docMk/>
            <pc:sldMk cId="2461593253" sldId="270"/>
            <ac:picMk id="4" creationId="{71103D84-6CF4-63A1-9332-A2CFB5C36E89}"/>
          </ac:picMkLst>
        </pc:picChg>
        <pc:picChg chg="del mod">
          <ac:chgData name="Tyler Ince-Ingram" userId="1550ea03-eb3f-454c-baaa-467fc3908c06" providerId="ADAL" clId="{24CAD3D6-192C-438F-86D6-03EDE78D4791}" dt="2022-10-09T22:57:08.750" v="554" actId="478"/>
          <ac:picMkLst>
            <pc:docMk/>
            <pc:sldMk cId="2461593253" sldId="270"/>
            <ac:picMk id="31" creationId="{4961B922-D6FE-2362-FC3E-824B4E4C5F63}"/>
          </ac:picMkLst>
        </pc:picChg>
        <pc:picChg chg="del">
          <ac:chgData name="Tyler Ince-Ingram" userId="1550ea03-eb3f-454c-baaa-467fc3908c06" providerId="ADAL" clId="{24CAD3D6-192C-438F-86D6-03EDE78D4791}" dt="2022-10-09T22:48:44.166" v="466" actId="478"/>
          <ac:picMkLst>
            <pc:docMk/>
            <pc:sldMk cId="2461593253" sldId="270"/>
            <ac:picMk id="32" creationId="{AD332C4B-3F9B-C0FF-9529-9947C2C9CFC4}"/>
          </ac:picMkLst>
        </pc:picChg>
        <pc:picChg chg="del">
          <ac:chgData name="Tyler Ince-Ingram" userId="1550ea03-eb3f-454c-baaa-467fc3908c06" providerId="ADAL" clId="{24CAD3D6-192C-438F-86D6-03EDE78D4791}" dt="2022-10-09T22:48:44.166" v="466" actId="478"/>
          <ac:picMkLst>
            <pc:docMk/>
            <pc:sldMk cId="2461593253" sldId="270"/>
            <ac:picMk id="45" creationId="{DB51E15A-F4E5-2AEA-AA98-B894CD6D8F73}"/>
          </ac:picMkLst>
        </pc:picChg>
        <pc:picChg chg="del">
          <ac:chgData name="Tyler Ince-Ingram" userId="1550ea03-eb3f-454c-baaa-467fc3908c06" providerId="ADAL" clId="{24CAD3D6-192C-438F-86D6-03EDE78D4791}" dt="2022-10-09T22:48:44.166" v="466" actId="478"/>
          <ac:picMkLst>
            <pc:docMk/>
            <pc:sldMk cId="2461593253" sldId="270"/>
            <ac:picMk id="47" creationId="{C5A3C397-1C16-970F-11F7-A4336C0745E6}"/>
          </ac:picMkLst>
        </pc:picChg>
        <pc:picChg chg="del">
          <ac:chgData name="Tyler Ince-Ingram" userId="1550ea03-eb3f-454c-baaa-467fc3908c06" providerId="ADAL" clId="{24CAD3D6-192C-438F-86D6-03EDE78D4791}" dt="2022-10-09T22:48:25.951" v="463" actId="478"/>
          <ac:picMkLst>
            <pc:docMk/>
            <pc:sldMk cId="2461593253" sldId="270"/>
            <ac:picMk id="49" creationId="{DA2DF15C-15FB-DAC2-5709-50D1D2120780}"/>
          </ac:picMkLst>
        </pc:picChg>
        <pc:picChg chg="del">
          <ac:chgData name="Tyler Ince-Ingram" userId="1550ea03-eb3f-454c-baaa-467fc3908c06" providerId="ADAL" clId="{24CAD3D6-192C-438F-86D6-03EDE78D4791}" dt="2022-10-09T22:49:02.429" v="470" actId="478"/>
          <ac:picMkLst>
            <pc:docMk/>
            <pc:sldMk cId="2461593253" sldId="270"/>
            <ac:picMk id="50" creationId="{DEC073A2-6AA9-FA22-C545-0560C8CCAA67}"/>
          </ac:picMkLst>
        </pc:picChg>
        <pc:picChg chg="del">
          <ac:chgData name="Tyler Ince-Ingram" userId="1550ea03-eb3f-454c-baaa-467fc3908c06" providerId="ADAL" clId="{24CAD3D6-192C-438F-86D6-03EDE78D4791}" dt="2022-10-09T22:48:44.166" v="466" actId="478"/>
          <ac:picMkLst>
            <pc:docMk/>
            <pc:sldMk cId="2461593253" sldId="270"/>
            <ac:picMk id="51" creationId="{6A1807EC-1979-C2C9-A094-19FEEDECDDA6}"/>
          </ac:picMkLst>
        </pc:picChg>
        <pc:picChg chg="del">
          <ac:chgData name="Tyler Ince-Ingram" userId="1550ea03-eb3f-454c-baaa-467fc3908c06" providerId="ADAL" clId="{24CAD3D6-192C-438F-86D6-03EDE78D4791}" dt="2022-10-09T22:48:44.166" v="466" actId="478"/>
          <ac:picMkLst>
            <pc:docMk/>
            <pc:sldMk cId="2461593253" sldId="270"/>
            <ac:picMk id="53" creationId="{596F20C4-3751-0632-F470-2FF9D9C40BAA}"/>
          </ac:picMkLst>
        </pc:picChg>
        <pc:picChg chg="del">
          <ac:chgData name="Tyler Ince-Ingram" userId="1550ea03-eb3f-454c-baaa-467fc3908c06" providerId="ADAL" clId="{24CAD3D6-192C-438F-86D6-03EDE78D4791}" dt="2022-10-09T22:48:44.166" v="466" actId="478"/>
          <ac:picMkLst>
            <pc:docMk/>
            <pc:sldMk cId="2461593253" sldId="270"/>
            <ac:picMk id="66" creationId="{E2FB8B0F-B1CC-52CB-9314-39F4436F05DD}"/>
          </ac:picMkLst>
        </pc:picChg>
        <pc:picChg chg="del">
          <ac:chgData name="Tyler Ince-Ingram" userId="1550ea03-eb3f-454c-baaa-467fc3908c06" providerId="ADAL" clId="{24CAD3D6-192C-438F-86D6-03EDE78D4791}" dt="2022-10-09T22:48:44.166" v="466" actId="478"/>
          <ac:picMkLst>
            <pc:docMk/>
            <pc:sldMk cId="2461593253" sldId="270"/>
            <ac:picMk id="67" creationId="{572B304A-F386-5269-E1C4-257C46EC3455}"/>
          </ac:picMkLst>
        </pc:picChg>
        <pc:picChg chg="del">
          <ac:chgData name="Tyler Ince-Ingram" userId="1550ea03-eb3f-454c-baaa-467fc3908c06" providerId="ADAL" clId="{24CAD3D6-192C-438F-86D6-03EDE78D4791}" dt="2022-10-09T22:48:48.065" v="467" actId="478"/>
          <ac:picMkLst>
            <pc:docMk/>
            <pc:sldMk cId="2461593253" sldId="270"/>
            <ac:picMk id="68" creationId="{814B3CAC-7400-AD69-BA7E-85233594C170}"/>
          </ac:picMkLst>
        </pc:picChg>
        <pc:picChg chg="del">
          <ac:chgData name="Tyler Ince-Ingram" userId="1550ea03-eb3f-454c-baaa-467fc3908c06" providerId="ADAL" clId="{24CAD3D6-192C-438F-86D6-03EDE78D4791}" dt="2022-10-09T22:48:44.166" v="466" actId="478"/>
          <ac:picMkLst>
            <pc:docMk/>
            <pc:sldMk cId="2461593253" sldId="270"/>
            <ac:picMk id="69" creationId="{B2C32B8C-D1D9-3485-6D50-0C8A0015B5B2}"/>
          </ac:picMkLst>
        </pc:picChg>
        <pc:picChg chg="del">
          <ac:chgData name="Tyler Ince-Ingram" userId="1550ea03-eb3f-454c-baaa-467fc3908c06" providerId="ADAL" clId="{24CAD3D6-192C-438F-86D6-03EDE78D4791}" dt="2022-10-09T22:48:44.166" v="466" actId="478"/>
          <ac:picMkLst>
            <pc:docMk/>
            <pc:sldMk cId="2461593253" sldId="270"/>
            <ac:picMk id="70" creationId="{349F58EE-ED68-35C8-AE0A-C98A3B4C5783}"/>
          </ac:picMkLst>
        </pc:picChg>
        <pc:picChg chg="del">
          <ac:chgData name="Tyler Ince-Ingram" userId="1550ea03-eb3f-454c-baaa-467fc3908c06" providerId="ADAL" clId="{24CAD3D6-192C-438F-86D6-03EDE78D4791}" dt="2022-10-09T22:48:44.166" v="466" actId="478"/>
          <ac:picMkLst>
            <pc:docMk/>
            <pc:sldMk cId="2461593253" sldId="270"/>
            <ac:picMk id="71" creationId="{61C656C1-FB87-3C22-A139-F6D52FEC7BFB}"/>
          </ac:picMkLst>
        </pc:picChg>
      </pc:sldChg>
      <pc:sldChg chg="modNotesTx">
        <pc:chgData name="Tyler Ince-Ingram" userId="1550ea03-eb3f-454c-baaa-467fc3908c06" providerId="ADAL" clId="{24CAD3D6-192C-438F-86D6-03EDE78D4791}" dt="2022-10-10T19:23:58.279" v="5066" actId="20577"/>
        <pc:sldMkLst>
          <pc:docMk/>
          <pc:sldMk cId="2806368951" sldId="274"/>
        </pc:sldMkLst>
      </pc:sldChg>
      <pc:sldChg chg="modSp modCm modNotesTx">
        <pc:chgData name="Tyler Ince-Ingram" userId="1550ea03-eb3f-454c-baaa-467fc3908c06" providerId="ADAL" clId="{24CAD3D6-192C-438F-86D6-03EDE78D4791}" dt="2022-10-10T19:14:20.713" v="4919" actId="20577"/>
        <pc:sldMkLst>
          <pc:docMk/>
          <pc:sldMk cId="379536198" sldId="278"/>
        </pc:sldMkLst>
        <pc:graphicFrameChg chg="mod">
          <ac:chgData name="Tyler Ince-Ingram" userId="1550ea03-eb3f-454c-baaa-467fc3908c06" providerId="ADAL" clId="{24CAD3D6-192C-438F-86D6-03EDE78D4791}" dt="2022-10-09T23:05:17.789" v="1058" actId="20577"/>
          <ac:graphicFrameMkLst>
            <pc:docMk/>
            <pc:sldMk cId="379536198" sldId="278"/>
            <ac:graphicFrameMk id="8" creationId="{B237E395-69BF-4297-A15E-AC87E9883DC9}"/>
          </ac:graphicFrameMkLst>
        </pc:graphicFrameChg>
      </pc:sldChg>
      <pc:sldChg chg="modNotesTx">
        <pc:chgData name="Tyler Ince-Ingram" userId="1550ea03-eb3f-454c-baaa-467fc3908c06" providerId="ADAL" clId="{24CAD3D6-192C-438F-86D6-03EDE78D4791}" dt="2022-10-10T21:38:02.203" v="5268" actId="313"/>
        <pc:sldMkLst>
          <pc:docMk/>
          <pc:sldMk cId="2426727982" sldId="281"/>
        </pc:sldMkLst>
      </pc:sldChg>
      <pc:sldChg chg="modNotesTx">
        <pc:chgData name="Tyler Ince-Ingram" userId="1550ea03-eb3f-454c-baaa-467fc3908c06" providerId="ADAL" clId="{24CAD3D6-192C-438F-86D6-03EDE78D4791}" dt="2022-10-10T20:38:35.506" v="5221" actId="20577"/>
        <pc:sldMkLst>
          <pc:docMk/>
          <pc:sldMk cId="1443982981" sldId="290"/>
        </pc:sldMkLst>
      </pc:sldChg>
      <pc:sldChg chg="addSp delSp modSp mod modCm modNotesTx">
        <pc:chgData name="Tyler Ince-Ingram" userId="1550ea03-eb3f-454c-baaa-467fc3908c06" providerId="ADAL" clId="{24CAD3D6-192C-438F-86D6-03EDE78D4791}" dt="2022-10-10T21:34:53.129" v="5267" actId="12788"/>
        <pc:sldMkLst>
          <pc:docMk/>
          <pc:sldMk cId="497695725" sldId="291"/>
        </pc:sldMkLst>
        <pc:spChg chg="mod">
          <ac:chgData name="Tyler Ince-Ingram" userId="1550ea03-eb3f-454c-baaa-467fc3908c06" providerId="ADAL" clId="{24CAD3D6-192C-438F-86D6-03EDE78D4791}" dt="2022-10-10T21:34:49.827" v="5266" actId="164"/>
          <ac:spMkLst>
            <pc:docMk/>
            <pc:sldMk cId="497695725" sldId="291"/>
            <ac:spMk id="6" creationId="{A8499C7B-E971-7862-2927-2D605B9CC299}"/>
          </ac:spMkLst>
        </pc:spChg>
        <pc:spChg chg="mod">
          <ac:chgData name="Tyler Ince-Ingram" userId="1550ea03-eb3f-454c-baaa-467fc3908c06" providerId="ADAL" clId="{24CAD3D6-192C-438F-86D6-03EDE78D4791}" dt="2022-10-10T21:34:49.827" v="5266" actId="164"/>
          <ac:spMkLst>
            <pc:docMk/>
            <pc:sldMk cId="497695725" sldId="291"/>
            <ac:spMk id="7" creationId="{5B16E2CE-1646-D9ED-34EB-B7F90A412987}"/>
          </ac:spMkLst>
        </pc:spChg>
        <pc:spChg chg="mod">
          <ac:chgData name="Tyler Ince-Ingram" userId="1550ea03-eb3f-454c-baaa-467fc3908c06" providerId="ADAL" clId="{24CAD3D6-192C-438F-86D6-03EDE78D4791}" dt="2022-10-10T21:34:49.827" v="5266" actId="164"/>
          <ac:spMkLst>
            <pc:docMk/>
            <pc:sldMk cId="497695725" sldId="291"/>
            <ac:spMk id="9" creationId="{3D0E9DA1-5F6F-3308-C4BC-6076E39B0F30}"/>
          </ac:spMkLst>
        </pc:spChg>
        <pc:spChg chg="mod">
          <ac:chgData name="Tyler Ince-Ingram" userId="1550ea03-eb3f-454c-baaa-467fc3908c06" providerId="ADAL" clId="{24CAD3D6-192C-438F-86D6-03EDE78D4791}" dt="2022-10-10T21:34:49.827" v="5266" actId="164"/>
          <ac:spMkLst>
            <pc:docMk/>
            <pc:sldMk cId="497695725" sldId="291"/>
            <ac:spMk id="10" creationId="{F06D4A1B-D669-B3A5-1F08-9D200A9D8BB5}"/>
          </ac:spMkLst>
        </pc:spChg>
        <pc:spChg chg="mod">
          <ac:chgData name="Tyler Ince-Ingram" userId="1550ea03-eb3f-454c-baaa-467fc3908c06" providerId="ADAL" clId="{24CAD3D6-192C-438F-86D6-03EDE78D4791}" dt="2022-10-10T21:34:49.827" v="5266" actId="164"/>
          <ac:spMkLst>
            <pc:docMk/>
            <pc:sldMk cId="497695725" sldId="291"/>
            <ac:spMk id="11" creationId="{81AD871F-645C-030F-6C52-8891C0F70770}"/>
          </ac:spMkLst>
        </pc:spChg>
        <pc:spChg chg="mod">
          <ac:chgData name="Tyler Ince-Ingram" userId="1550ea03-eb3f-454c-baaa-467fc3908c06" providerId="ADAL" clId="{24CAD3D6-192C-438F-86D6-03EDE78D4791}" dt="2022-10-10T21:34:49.827" v="5266" actId="164"/>
          <ac:spMkLst>
            <pc:docMk/>
            <pc:sldMk cId="497695725" sldId="291"/>
            <ac:spMk id="16" creationId="{7EC10340-7C10-72E9-7061-0AD958D7FC40}"/>
          </ac:spMkLst>
        </pc:spChg>
        <pc:spChg chg="mod">
          <ac:chgData name="Tyler Ince-Ingram" userId="1550ea03-eb3f-454c-baaa-467fc3908c06" providerId="ADAL" clId="{24CAD3D6-192C-438F-86D6-03EDE78D4791}" dt="2022-10-10T21:34:49.827" v="5266" actId="164"/>
          <ac:spMkLst>
            <pc:docMk/>
            <pc:sldMk cId="497695725" sldId="291"/>
            <ac:spMk id="17" creationId="{AD4CBF8D-36B9-8FEF-F466-EEFB412D7566}"/>
          </ac:spMkLst>
        </pc:spChg>
        <pc:spChg chg="mod">
          <ac:chgData name="Tyler Ince-Ingram" userId="1550ea03-eb3f-454c-baaa-467fc3908c06" providerId="ADAL" clId="{24CAD3D6-192C-438F-86D6-03EDE78D4791}" dt="2022-10-10T21:34:49.827" v="5266" actId="164"/>
          <ac:spMkLst>
            <pc:docMk/>
            <pc:sldMk cId="497695725" sldId="291"/>
            <ac:spMk id="22" creationId="{2BCFC6BD-6B3B-E063-90B9-7D5C03A6DB2F}"/>
          </ac:spMkLst>
        </pc:spChg>
        <pc:spChg chg="mod">
          <ac:chgData name="Tyler Ince-Ingram" userId="1550ea03-eb3f-454c-baaa-467fc3908c06" providerId="ADAL" clId="{24CAD3D6-192C-438F-86D6-03EDE78D4791}" dt="2022-10-10T21:34:49.827" v="5266" actId="164"/>
          <ac:spMkLst>
            <pc:docMk/>
            <pc:sldMk cId="497695725" sldId="291"/>
            <ac:spMk id="26" creationId="{2EA2AF33-87B0-9CEE-E1E8-7D3DCA2515DA}"/>
          </ac:spMkLst>
        </pc:spChg>
        <pc:grpChg chg="add mod">
          <ac:chgData name="Tyler Ince-Ingram" userId="1550ea03-eb3f-454c-baaa-467fc3908c06" providerId="ADAL" clId="{24CAD3D6-192C-438F-86D6-03EDE78D4791}" dt="2022-10-10T21:34:53.129" v="5267" actId="12788"/>
          <ac:grpSpMkLst>
            <pc:docMk/>
            <pc:sldMk cId="497695725" sldId="291"/>
            <ac:grpSpMk id="5" creationId="{6E9EA0F1-64E8-AD55-239C-663944E59323}"/>
          </ac:grpSpMkLst>
        </pc:grpChg>
        <pc:picChg chg="mod">
          <ac:chgData name="Tyler Ince-Ingram" userId="1550ea03-eb3f-454c-baaa-467fc3908c06" providerId="ADAL" clId="{24CAD3D6-192C-438F-86D6-03EDE78D4791}" dt="2022-10-10T21:34:49.827" v="5266" actId="164"/>
          <ac:picMkLst>
            <pc:docMk/>
            <pc:sldMk cId="497695725" sldId="291"/>
            <ac:picMk id="24" creationId="{1A22D4E0-D977-48BB-97FB-94DFE0A41E47}"/>
          </ac:picMkLst>
        </pc:picChg>
        <pc:cxnChg chg="add del mod">
          <ac:chgData name="Tyler Ince-Ingram" userId="1550ea03-eb3f-454c-baaa-467fc3908c06" providerId="ADAL" clId="{24CAD3D6-192C-438F-86D6-03EDE78D4791}" dt="2022-10-08T20:44:15.052" v="71" actId="478"/>
          <ac:cxnSpMkLst>
            <pc:docMk/>
            <pc:sldMk cId="497695725" sldId="291"/>
            <ac:cxnSpMk id="12" creationId="{87B61695-E6ED-1C60-E544-2521540F9EE5}"/>
          </ac:cxnSpMkLst>
        </pc:cxnChg>
        <pc:cxnChg chg="add mod">
          <ac:chgData name="Tyler Ince-Ingram" userId="1550ea03-eb3f-454c-baaa-467fc3908c06" providerId="ADAL" clId="{24CAD3D6-192C-438F-86D6-03EDE78D4791}" dt="2022-10-10T21:34:49.827" v="5266" actId="164"/>
          <ac:cxnSpMkLst>
            <pc:docMk/>
            <pc:sldMk cId="497695725" sldId="291"/>
            <ac:cxnSpMk id="14" creationId="{C7F04C02-DB85-613D-E45D-DF3010BAB5A9}"/>
          </ac:cxnSpMkLst>
        </pc:cxnChg>
        <pc:cxnChg chg="add mod">
          <ac:chgData name="Tyler Ince-Ingram" userId="1550ea03-eb3f-454c-baaa-467fc3908c06" providerId="ADAL" clId="{24CAD3D6-192C-438F-86D6-03EDE78D4791}" dt="2022-10-10T21:34:49.827" v="5266" actId="164"/>
          <ac:cxnSpMkLst>
            <pc:docMk/>
            <pc:sldMk cId="497695725" sldId="291"/>
            <ac:cxnSpMk id="20" creationId="{D29382C2-BB84-90A2-AD3C-E61AD10CBD33}"/>
          </ac:cxnSpMkLst>
        </pc:cxnChg>
        <pc:cxnChg chg="add mod">
          <ac:chgData name="Tyler Ince-Ingram" userId="1550ea03-eb3f-454c-baaa-467fc3908c06" providerId="ADAL" clId="{24CAD3D6-192C-438F-86D6-03EDE78D4791}" dt="2022-10-10T21:34:49.827" v="5266" actId="164"/>
          <ac:cxnSpMkLst>
            <pc:docMk/>
            <pc:sldMk cId="497695725" sldId="291"/>
            <ac:cxnSpMk id="23" creationId="{562247C1-B173-28CD-D9EB-1A58208EA62C}"/>
          </ac:cxnSpMkLst>
        </pc:cxnChg>
        <pc:cxnChg chg="del mod">
          <ac:chgData name="Tyler Ince-Ingram" userId="1550ea03-eb3f-454c-baaa-467fc3908c06" providerId="ADAL" clId="{24CAD3D6-192C-438F-86D6-03EDE78D4791}" dt="2022-10-08T20:42:12.943" v="56" actId="478"/>
          <ac:cxnSpMkLst>
            <pc:docMk/>
            <pc:sldMk cId="497695725" sldId="291"/>
            <ac:cxnSpMk id="27" creationId="{97650C15-4357-3477-3730-EE4C657C955D}"/>
          </ac:cxnSpMkLst>
        </pc:cxnChg>
        <pc:cxnChg chg="del mod">
          <ac:chgData name="Tyler Ince-Ingram" userId="1550ea03-eb3f-454c-baaa-467fc3908c06" providerId="ADAL" clId="{24CAD3D6-192C-438F-86D6-03EDE78D4791}" dt="2022-10-08T20:43:02.114" v="62" actId="478"/>
          <ac:cxnSpMkLst>
            <pc:docMk/>
            <pc:sldMk cId="497695725" sldId="291"/>
            <ac:cxnSpMk id="29" creationId="{6B4CDE10-9451-7357-FA6C-1562E9C026B9}"/>
          </ac:cxnSpMkLst>
        </pc:cxnChg>
        <pc:cxnChg chg="mod">
          <ac:chgData name="Tyler Ince-Ingram" userId="1550ea03-eb3f-454c-baaa-467fc3908c06" providerId="ADAL" clId="{24CAD3D6-192C-438F-86D6-03EDE78D4791}" dt="2022-10-10T21:34:49.827" v="5266" actId="164"/>
          <ac:cxnSpMkLst>
            <pc:docMk/>
            <pc:sldMk cId="497695725" sldId="291"/>
            <ac:cxnSpMk id="32" creationId="{502668A1-0E69-A02E-4162-7C69973CED1A}"/>
          </ac:cxnSpMkLst>
        </pc:cxnChg>
        <pc:cxnChg chg="mod">
          <ac:chgData name="Tyler Ince-Ingram" userId="1550ea03-eb3f-454c-baaa-467fc3908c06" providerId="ADAL" clId="{24CAD3D6-192C-438F-86D6-03EDE78D4791}" dt="2022-10-10T21:34:49.827" v="5266" actId="164"/>
          <ac:cxnSpMkLst>
            <pc:docMk/>
            <pc:sldMk cId="497695725" sldId="291"/>
            <ac:cxnSpMk id="33" creationId="{9CB922CB-D252-EC02-08BB-B9E1896260DB}"/>
          </ac:cxnSpMkLst>
        </pc:cxnChg>
        <pc:cxnChg chg="del mod">
          <ac:chgData name="Tyler Ince-Ingram" userId="1550ea03-eb3f-454c-baaa-467fc3908c06" providerId="ADAL" clId="{24CAD3D6-192C-438F-86D6-03EDE78D4791}" dt="2022-10-08T20:43:33.557" v="66" actId="478"/>
          <ac:cxnSpMkLst>
            <pc:docMk/>
            <pc:sldMk cId="497695725" sldId="291"/>
            <ac:cxnSpMk id="35" creationId="{B6BC2757-5385-2A34-BE52-580E027DC258}"/>
          </ac:cxnSpMkLst>
        </pc:cxnChg>
        <pc:cxnChg chg="mod">
          <ac:chgData name="Tyler Ince-Ingram" userId="1550ea03-eb3f-454c-baaa-467fc3908c06" providerId="ADAL" clId="{24CAD3D6-192C-438F-86D6-03EDE78D4791}" dt="2022-10-10T21:34:49.827" v="5266" actId="164"/>
          <ac:cxnSpMkLst>
            <pc:docMk/>
            <pc:sldMk cId="497695725" sldId="291"/>
            <ac:cxnSpMk id="37" creationId="{49E7F959-C698-69B7-37E6-C3847479A47B}"/>
          </ac:cxnSpMkLst>
        </pc:cxnChg>
      </pc:sldChg>
      <pc:sldChg chg="modSp mod modNotesTx">
        <pc:chgData name="Tyler Ince-Ingram" userId="1550ea03-eb3f-454c-baaa-467fc3908c06" providerId="ADAL" clId="{24CAD3D6-192C-438F-86D6-03EDE78D4791}" dt="2022-10-10T22:18:54.181" v="6226" actId="20577"/>
        <pc:sldMkLst>
          <pc:docMk/>
          <pc:sldMk cId="533765916" sldId="292"/>
        </pc:sldMkLst>
        <pc:spChg chg="mod">
          <ac:chgData name="Tyler Ince-Ingram" userId="1550ea03-eb3f-454c-baaa-467fc3908c06" providerId="ADAL" clId="{24CAD3D6-192C-438F-86D6-03EDE78D4791}" dt="2022-10-10T21:32:07.595" v="5255" actId="1076"/>
          <ac:spMkLst>
            <pc:docMk/>
            <pc:sldMk cId="533765916" sldId="292"/>
            <ac:spMk id="7" creationId="{8C0FA164-7FEB-3178-FB10-0FEE7ED31F50}"/>
          </ac:spMkLst>
        </pc:spChg>
        <pc:spChg chg="mod">
          <ac:chgData name="Tyler Ince-Ingram" userId="1550ea03-eb3f-454c-baaa-467fc3908c06" providerId="ADAL" clId="{24CAD3D6-192C-438F-86D6-03EDE78D4791}" dt="2022-10-10T21:32:07.595" v="5255" actId="1076"/>
          <ac:spMkLst>
            <pc:docMk/>
            <pc:sldMk cId="533765916" sldId="292"/>
            <ac:spMk id="8" creationId="{B9370C91-10F8-FBA2-BEA3-5B10CB1E613D}"/>
          </ac:spMkLst>
        </pc:spChg>
        <pc:spChg chg="mod">
          <ac:chgData name="Tyler Ince-Ingram" userId="1550ea03-eb3f-454c-baaa-467fc3908c06" providerId="ADAL" clId="{24CAD3D6-192C-438F-86D6-03EDE78D4791}" dt="2022-10-10T21:32:07.595" v="5255" actId="1076"/>
          <ac:spMkLst>
            <pc:docMk/>
            <pc:sldMk cId="533765916" sldId="292"/>
            <ac:spMk id="9" creationId="{3D0E9DA1-5F6F-3308-C4BC-6076E39B0F30}"/>
          </ac:spMkLst>
        </pc:spChg>
        <pc:spChg chg="mod">
          <ac:chgData name="Tyler Ince-Ingram" userId="1550ea03-eb3f-454c-baaa-467fc3908c06" providerId="ADAL" clId="{24CAD3D6-192C-438F-86D6-03EDE78D4791}" dt="2022-10-10T21:32:07.595" v="5255" actId="1076"/>
          <ac:spMkLst>
            <pc:docMk/>
            <pc:sldMk cId="533765916" sldId="292"/>
            <ac:spMk id="10" creationId="{F06D4A1B-D669-B3A5-1F08-9D200A9D8BB5}"/>
          </ac:spMkLst>
        </pc:spChg>
        <pc:spChg chg="mod">
          <ac:chgData name="Tyler Ince-Ingram" userId="1550ea03-eb3f-454c-baaa-467fc3908c06" providerId="ADAL" clId="{24CAD3D6-192C-438F-86D6-03EDE78D4791}" dt="2022-10-10T21:32:07.595" v="5255" actId="1076"/>
          <ac:spMkLst>
            <pc:docMk/>
            <pc:sldMk cId="533765916" sldId="292"/>
            <ac:spMk id="11" creationId="{EF12D11E-DE16-AD60-D77D-CAC15A53E8BB}"/>
          </ac:spMkLst>
        </pc:spChg>
        <pc:spChg chg="mod">
          <ac:chgData name="Tyler Ince-Ingram" userId="1550ea03-eb3f-454c-baaa-467fc3908c06" providerId="ADAL" clId="{24CAD3D6-192C-438F-86D6-03EDE78D4791}" dt="2022-10-10T21:32:07.595" v="5255" actId="1076"/>
          <ac:spMkLst>
            <pc:docMk/>
            <pc:sldMk cId="533765916" sldId="292"/>
            <ac:spMk id="12" creationId="{1FFE5957-2C86-F272-8ED6-35F66A0A34FC}"/>
          </ac:spMkLst>
        </pc:spChg>
        <pc:spChg chg="mod">
          <ac:chgData name="Tyler Ince-Ingram" userId="1550ea03-eb3f-454c-baaa-467fc3908c06" providerId="ADAL" clId="{24CAD3D6-192C-438F-86D6-03EDE78D4791}" dt="2022-10-10T21:32:07.595" v="5255" actId="1076"/>
          <ac:spMkLst>
            <pc:docMk/>
            <pc:sldMk cId="533765916" sldId="292"/>
            <ac:spMk id="13" creationId="{0E9CD233-B5B4-86E4-BB4A-05DE0B1403B2}"/>
          </ac:spMkLst>
        </pc:spChg>
        <pc:spChg chg="mod">
          <ac:chgData name="Tyler Ince-Ingram" userId="1550ea03-eb3f-454c-baaa-467fc3908c06" providerId="ADAL" clId="{24CAD3D6-192C-438F-86D6-03EDE78D4791}" dt="2022-10-10T21:32:07.595" v="5255" actId="1076"/>
          <ac:spMkLst>
            <pc:docMk/>
            <pc:sldMk cId="533765916" sldId="292"/>
            <ac:spMk id="15" creationId="{604B3E8E-D567-B31A-908E-9A0463B90CF8}"/>
          </ac:spMkLst>
        </pc:spChg>
        <pc:picChg chg="mod">
          <ac:chgData name="Tyler Ince-Ingram" userId="1550ea03-eb3f-454c-baaa-467fc3908c06" providerId="ADAL" clId="{24CAD3D6-192C-438F-86D6-03EDE78D4791}" dt="2022-10-10T21:32:07.595" v="5255" actId="1076"/>
          <ac:picMkLst>
            <pc:docMk/>
            <pc:sldMk cId="533765916" sldId="292"/>
            <ac:picMk id="14" creationId="{3C563547-4F90-0443-9072-F4DE0D70D637}"/>
          </ac:picMkLst>
        </pc:picChg>
        <pc:cxnChg chg="mod">
          <ac:chgData name="Tyler Ince-Ingram" userId="1550ea03-eb3f-454c-baaa-467fc3908c06" providerId="ADAL" clId="{24CAD3D6-192C-438F-86D6-03EDE78D4791}" dt="2022-10-10T21:32:07.595" v="5255" actId="1076"/>
          <ac:cxnSpMkLst>
            <pc:docMk/>
            <pc:sldMk cId="533765916" sldId="292"/>
            <ac:cxnSpMk id="17" creationId="{44B4D4B1-1CFB-E064-17C0-4719B51A0846}"/>
          </ac:cxnSpMkLst>
        </pc:cxnChg>
        <pc:cxnChg chg="mod">
          <ac:chgData name="Tyler Ince-Ingram" userId="1550ea03-eb3f-454c-baaa-467fc3908c06" providerId="ADAL" clId="{24CAD3D6-192C-438F-86D6-03EDE78D4791}" dt="2022-10-10T21:32:07.595" v="5255" actId="1076"/>
          <ac:cxnSpMkLst>
            <pc:docMk/>
            <pc:sldMk cId="533765916" sldId="292"/>
            <ac:cxnSpMk id="19" creationId="{61DD2A1A-8ADF-13F4-8347-C77C972CD2AB}"/>
          </ac:cxnSpMkLst>
        </pc:cxnChg>
        <pc:cxnChg chg="mod">
          <ac:chgData name="Tyler Ince-Ingram" userId="1550ea03-eb3f-454c-baaa-467fc3908c06" providerId="ADAL" clId="{24CAD3D6-192C-438F-86D6-03EDE78D4791}" dt="2022-10-10T21:32:07.595" v="5255" actId="1076"/>
          <ac:cxnSpMkLst>
            <pc:docMk/>
            <pc:sldMk cId="533765916" sldId="292"/>
            <ac:cxnSpMk id="21" creationId="{9B4AFBC3-14F8-BA68-6DA3-114D5FF925DD}"/>
          </ac:cxnSpMkLst>
        </pc:cxnChg>
        <pc:cxnChg chg="mod">
          <ac:chgData name="Tyler Ince-Ingram" userId="1550ea03-eb3f-454c-baaa-467fc3908c06" providerId="ADAL" clId="{24CAD3D6-192C-438F-86D6-03EDE78D4791}" dt="2022-10-10T21:32:07.595" v="5255" actId="1076"/>
          <ac:cxnSpMkLst>
            <pc:docMk/>
            <pc:sldMk cId="533765916" sldId="292"/>
            <ac:cxnSpMk id="23" creationId="{28172557-00D3-16D4-7B76-F7B145D70714}"/>
          </ac:cxnSpMkLst>
        </pc:cxnChg>
        <pc:cxnChg chg="mod">
          <ac:chgData name="Tyler Ince-Ingram" userId="1550ea03-eb3f-454c-baaa-467fc3908c06" providerId="ADAL" clId="{24CAD3D6-192C-438F-86D6-03EDE78D4791}" dt="2022-10-10T21:32:07.595" v="5255" actId="1076"/>
          <ac:cxnSpMkLst>
            <pc:docMk/>
            <pc:sldMk cId="533765916" sldId="292"/>
            <ac:cxnSpMk id="24" creationId="{648537E8-2FE9-0175-F61C-69477F5BA93C}"/>
          </ac:cxnSpMkLst>
        </pc:cxnChg>
        <pc:cxnChg chg="mod">
          <ac:chgData name="Tyler Ince-Ingram" userId="1550ea03-eb3f-454c-baaa-467fc3908c06" providerId="ADAL" clId="{24CAD3D6-192C-438F-86D6-03EDE78D4791}" dt="2022-10-10T21:32:07.595" v="5255" actId="1076"/>
          <ac:cxnSpMkLst>
            <pc:docMk/>
            <pc:sldMk cId="533765916" sldId="292"/>
            <ac:cxnSpMk id="27" creationId="{81BDAD15-0235-DEEE-20D1-A99489B30E16}"/>
          </ac:cxnSpMkLst>
        </pc:cxnChg>
        <pc:cxnChg chg="mod">
          <ac:chgData name="Tyler Ince-Ingram" userId="1550ea03-eb3f-454c-baaa-467fc3908c06" providerId="ADAL" clId="{24CAD3D6-192C-438F-86D6-03EDE78D4791}" dt="2022-10-10T21:32:07.595" v="5255" actId="1076"/>
          <ac:cxnSpMkLst>
            <pc:docMk/>
            <pc:sldMk cId="533765916" sldId="292"/>
            <ac:cxnSpMk id="29" creationId="{D7E62C36-C29C-B871-268D-C02E948FB8AE}"/>
          </ac:cxnSpMkLst>
        </pc:cxnChg>
      </pc:sldChg>
      <pc:sldChg chg="addSp modSp mod modNotesTx">
        <pc:chgData name="Tyler Ince-Ingram" userId="1550ea03-eb3f-454c-baaa-467fc3908c06" providerId="ADAL" clId="{24CAD3D6-192C-438F-86D6-03EDE78D4791}" dt="2022-10-10T22:14:16.409" v="6018" actId="20577"/>
        <pc:sldMkLst>
          <pc:docMk/>
          <pc:sldMk cId="570970422" sldId="293"/>
        </pc:sldMkLst>
        <pc:spChg chg="mod">
          <ac:chgData name="Tyler Ince-Ingram" userId="1550ea03-eb3f-454c-baaa-467fc3908c06" providerId="ADAL" clId="{24CAD3D6-192C-438F-86D6-03EDE78D4791}" dt="2022-10-10T21:34:17.265" v="5262" actId="164"/>
          <ac:spMkLst>
            <pc:docMk/>
            <pc:sldMk cId="570970422" sldId="293"/>
            <ac:spMk id="6" creationId="{A8499C7B-E971-7862-2927-2D605B9CC299}"/>
          </ac:spMkLst>
        </pc:spChg>
        <pc:spChg chg="mod">
          <ac:chgData name="Tyler Ince-Ingram" userId="1550ea03-eb3f-454c-baaa-467fc3908c06" providerId="ADAL" clId="{24CAD3D6-192C-438F-86D6-03EDE78D4791}" dt="2022-10-10T21:34:17.265" v="5262" actId="164"/>
          <ac:spMkLst>
            <pc:docMk/>
            <pc:sldMk cId="570970422" sldId="293"/>
            <ac:spMk id="7" creationId="{5B16E2CE-1646-D9ED-34EB-B7F90A412987}"/>
          </ac:spMkLst>
        </pc:spChg>
        <pc:spChg chg="mod">
          <ac:chgData name="Tyler Ince-Ingram" userId="1550ea03-eb3f-454c-baaa-467fc3908c06" providerId="ADAL" clId="{24CAD3D6-192C-438F-86D6-03EDE78D4791}" dt="2022-10-10T21:34:17.265" v="5262" actId="164"/>
          <ac:spMkLst>
            <pc:docMk/>
            <pc:sldMk cId="570970422" sldId="293"/>
            <ac:spMk id="8" creationId="{B0BD18DF-B423-F999-F2BF-A919FACD02FB}"/>
          </ac:spMkLst>
        </pc:spChg>
        <pc:spChg chg="mod">
          <ac:chgData name="Tyler Ince-Ingram" userId="1550ea03-eb3f-454c-baaa-467fc3908c06" providerId="ADAL" clId="{24CAD3D6-192C-438F-86D6-03EDE78D4791}" dt="2022-10-10T21:34:17.265" v="5262" actId="164"/>
          <ac:spMkLst>
            <pc:docMk/>
            <pc:sldMk cId="570970422" sldId="293"/>
            <ac:spMk id="9" creationId="{3D0E9DA1-5F6F-3308-C4BC-6076E39B0F30}"/>
          </ac:spMkLst>
        </pc:spChg>
        <pc:spChg chg="mod">
          <ac:chgData name="Tyler Ince-Ingram" userId="1550ea03-eb3f-454c-baaa-467fc3908c06" providerId="ADAL" clId="{24CAD3D6-192C-438F-86D6-03EDE78D4791}" dt="2022-10-10T21:34:17.265" v="5262" actId="164"/>
          <ac:spMkLst>
            <pc:docMk/>
            <pc:sldMk cId="570970422" sldId="293"/>
            <ac:spMk id="10" creationId="{F06D4A1B-D669-B3A5-1F08-9D200A9D8BB5}"/>
          </ac:spMkLst>
        </pc:spChg>
        <pc:spChg chg="mod">
          <ac:chgData name="Tyler Ince-Ingram" userId="1550ea03-eb3f-454c-baaa-467fc3908c06" providerId="ADAL" clId="{24CAD3D6-192C-438F-86D6-03EDE78D4791}" dt="2022-10-10T21:34:17.265" v="5262" actId="164"/>
          <ac:spMkLst>
            <pc:docMk/>
            <pc:sldMk cId="570970422" sldId="293"/>
            <ac:spMk id="29" creationId="{1A11CA0E-74A9-0284-7D43-A0B31F3D0001}"/>
          </ac:spMkLst>
        </pc:spChg>
        <pc:spChg chg="mod">
          <ac:chgData name="Tyler Ince-Ingram" userId="1550ea03-eb3f-454c-baaa-467fc3908c06" providerId="ADAL" clId="{24CAD3D6-192C-438F-86D6-03EDE78D4791}" dt="2022-10-10T21:34:17.265" v="5262" actId="164"/>
          <ac:spMkLst>
            <pc:docMk/>
            <pc:sldMk cId="570970422" sldId="293"/>
            <ac:spMk id="31" creationId="{2FF0721C-0F7F-D713-10A9-BF11C4DD9668}"/>
          </ac:spMkLst>
        </pc:spChg>
        <pc:grpChg chg="add mod">
          <ac:chgData name="Tyler Ince-Ingram" userId="1550ea03-eb3f-454c-baaa-467fc3908c06" providerId="ADAL" clId="{24CAD3D6-192C-438F-86D6-03EDE78D4791}" dt="2022-10-10T21:34:21.346" v="5263" actId="12788"/>
          <ac:grpSpMkLst>
            <pc:docMk/>
            <pc:sldMk cId="570970422" sldId="293"/>
            <ac:grpSpMk id="5" creationId="{86B3858A-94DE-F21A-42DA-1BFDA291CEF5}"/>
          </ac:grpSpMkLst>
        </pc:grpChg>
        <pc:picChg chg="mod">
          <ac:chgData name="Tyler Ince-Ingram" userId="1550ea03-eb3f-454c-baaa-467fc3908c06" providerId="ADAL" clId="{24CAD3D6-192C-438F-86D6-03EDE78D4791}" dt="2022-10-10T21:34:17.265" v="5262" actId="164"/>
          <ac:picMkLst>
            <pc:docMk/>
            <pc:sldMk cId="570970422" sldId="293"/>
            <ac:picMk id="30" creationId="{3FB32905-9F2F-9C5C-DF4A-D0F41C1433D4}"/>
          </ac:picMkLst>
        </pc:picChg>
        <pc:cxnChg chg="mod">
          <ac:chgData name="Tyler Ince-Ingram" userId="1550ea03-eb3f-454c-baaa-467fc3908c06" providerId="ADAL" clId="{24CAD3D6-192C-438F-86D6-03EDE78D4791}" dt="2022-10-10T21:34:17.265" v="5262" actId="164"/>
          <ac:cxnSpMkLst>
            <pc:docMk/>
            <pc:sldMk cId="570970422" sldId="293"/>
            <ac:cxnSpMk id="12" creationId="{250C4F2B-5D17-BB1F-F0A5-E44FB3896048}"/>
          </ac:cxnSpMkLst>
        </pc:cxnChg>
        <pc:cxnChg chg="mod">
          <ac:chgData name="Tyler Ince-Ingram" userId="1550ea03-eb3f-454c-baaa-467fc3908c06" providerId="ADAL" clId="{24CAD3D6-192C-438F-86D6-03EDE78D4791}" dt="2022-10-10T21:34:17.265" v="5262" actId="164"/>
          <ac:cxnSpMkLst>
            <pc:docMk/>
            <pc:sldMk cId="570970422" sldId="293"/>
            <ac:cxnSpMk id="14" creationId="{656D6660-4914-6D78-421A-949DD2134FAF}"/>
          </ac:cxnSpMkLst>
        </pc:cxnChg>
        <pc:cxnChg chg="mod">
          <ac:chgData name="Tyler Ince-Ingram" userId="1550ea03-eb3f-454c-baaa-467fc3908c06" providerId="ADAL" clId="{24CAD3D6-192C-438F-86D6-03EDE78D4791}" dt="2022-10-10T21:34:17.265" v="5262" actId="164"/>
          <ac:cxnSpMkLst>
            <pc:docMk/>
            <pc:sldMk cId="570970422" sldId="293"/>
            <ac:cxnSpMk id="21" creationId="{EF3C7DC2-7B12-5C1E-FE7D-44B58A5FA684}"/>
          </ac:cxnSpMkLst>
        </pc:cxnChg>
        <pc:cxnChg chg="mod">
          <ac:chgData name="Tyler Ince-Ingram" userId="1550ea03-eb3f-454c-baaa-467fc3908c06" providerId="ADAL" clId="{24CAD3D6-192C-438F-86D6-03EDE78D4791}" dt="2022-10-10T21:34:17.265" v="5262" actId="164"/>
          <ac:cxnSpMkLst>
            <pc:docMk/>
            <pc:sldMk cId="570970422" sldId="293"/>
            <ac:cxnSpMk id="23" creationId="{77C197E2-F7F8-00DA-61A2-AFF0ACA495B1}"/>
          </ac:cxnSpMkLst>
        </pc:cxnChg>
        <pc:cxnChg chg="mod">
          <ac:chgData name="Tyler Ince-Ingram" userId="1550ea03-eb3f-454c-baaa-467fc3908c06" providerId="ADAL" clId="{24CAD3D6-192C-438F-86D6-03EDE78D4791}" dt="2022-10-10T21:34:17.265" v="5262" actId="164"/>
          <ac:cxnSpMkLst>
            <pc:docMk/>
            <pc:sldMk cId="570970422" sldId="293"/>
            <ac:cxnSpMk id="33" creationId="{3D5B048D-6EBE-0745-B768-4F10448EA832}"/>
          </ac:cxnSpMkLst>
        </pc:cxnChg>
      </pc:sldChg>
      <pc:sldChg chg="addSp modSp mod modNotesTx">
        <pc:chgData name="Tyler Ince-Ingram" userId="1550ea03-eb3f-454c-baaa-467fc3908c06" providerId="ADAL" clId="{24CAD3D6-192C-438F-86D6-03EDE78D4791}" dt="2022-10-10T21:34:36.591" v="5265" actId="12788"/>
        <pc:sldMkLst>
          <pc:docMk/>
          <pc:sldMk cId="3995095097" sldId="294"/>
        </pc:sldMkLst>
        <pc:spChg chg="mod">
          <ac:chgData name="Tyler Ince-Ingram" userId="1550ea03-eb3f-454c-baaa-467fc3908c06" providerId="ADAL" clId="{24CAD3D6-192C-438F-86D6-03EDE78D4791}" dt="2022-10-10T21:34:36.591" v="5265" actId="12788"/>
          <ac:spMkLst>
            <pc:docMk/>
            <pc:sldMk cId="3995095097" sldId="294"/>
            <ac:spMk id="6" creationId="{A8499C7B-E971-7862-2927-2D605B9CC299}"/>
          </ac:spMkLst>
        </pc:spChg>
        <pc:spChg chg="mod">
          <ac:chgData name="Tyler Ince-Ingram" userId="1550ea03-eb3f-454c-baaa-467fc3908c06" providerId="ADAL" clId="{24CAD3D6-192C-438F-86D6-03EDE78D4791}" dt="2022-10-10T21:34:36.591" v="5265" actId="12788"/>
          <ac:spMkLst>
            <pc:docMk/>
            <pc:sldMk cId="3995095097" sldId="294"/>
            <ac:spMk id="7" creationId="{5B16E2CE-1646-D9ED-34EB-B7F90A412987}"/>
          </ac:spMkLst>
        </pc:spChg>
        <pc:spChg chg="mod">
          <ac:chgData name="Tyler Ince-Ingram" userId="1550ea03-eb3f-454c-baaa-467fc3908c06" providerId="ADAL" clId="{24CAD3D6-192C-438F-86D6-03EDE78D4791}" dt="2022-10-10T21:34:36.591" v="5265" actId="12788"/>
          <ac:spMkLst>
            <pc:docMk/>
            <pc:sldMk cId="3995095097" sldId="294"/>
            <ac:spMk id="8" creationId="{ADCF63DA-4279-C9CE-7AC4-54A7F2C90E49}"/>
          </ac:spMkLst>
        </pc:spChg>
        <pc:spChg chg="mod">
          <ac:chgData name="Tyler Ince-Ingram" userId="1550ea03-eb3f-454c-baaa-467fc3908c06" providerId="ADAL" clId="{24CAD3D6-192C-438F-86D6-03EDE78D4791}" dt="2022-10-10T21:34:36.591" v="5265" actId="12788"/>
          <ac:spMkLst>
            <pc:docMk/>
            <pc:sldMk cId="3995095097" sldId="294"/>
            <ac:spMk id="9" creationId="{3D0E9DA1-5F6F-3308-C4BC-6076E39B0F30}"/>
          </ac:spMkLst>
        </pc:spChg>
        <pc:spChg chg="mod">
          <ac:chgData name="Tyler Ince-Ingram" userId="1550ea03-eb3f-454c-baaa-467fc3908c06" providerId="ADAL" clId="{24CAD3D6-192C-438F-86D6-03EDE78D4791}" dt="2022-10-10T21:34:36.591" v="5265" actId="12788"/>
          <ac:spMkLst>
            <pc:docMk/>
            <pc:sldMk cId="3995095097" sldId="294"/>
            <ac:spMk id="10" creationId="{F06D4A1B-D669-B3A5-1F08-9D200A9D8BB5}"/>
          </ac:spMkLst>
        </pc:spChg>
        <pc:spChg chg="mod">
          <ac:chgData name="Tyler Ince-Ingram" userId="1550ea03-eb3f-454c-baaa-467fc3908c06" providerId="ADAL" clId="{24CAD3D6-192C-438F-86D6-03EDE78D4791}" dt="2022-10-10T21:34:36.591" v="5265" actId="12788"/>
          <ac:spMkLst>
            <pc:docMk/>
            <pc:sldMk cId="3995095097" sldId="294"/>
            <ac:spMk id="13" creationId="{46287DD4-3E52-8358-0C0F-F27938316365}"/>
          </ac:spMkLst>
        </pc:spChg>
        <pc:spChg chg="mod">
          <ac:chgData name="Tyler Ince-Ingram" userId="1550ea03-eb3f-454c-baaa-467fc3908c06" providerId="ADAL" clId="{24CAD3D6-192C-438F-86D6-03EDE78D4791}" dt="2022-10-10T21:34:36.591" v="5265" actId="12788"/>
          <ac:spMkLst>
            <pc:docMk/>
            <pc:sldMk cId="3995095097" sldId="294"/>
            <ac:spMk id="19" creationId="{5AD3BBC3-071A-5BFB-280F-EF3C1496E4AB}"/>
          </ac:spMkLst>
        </pc:spChg>
        <pc:spChg chg="mod">
          <ac:chgData name="Tyler Ince-Ingram" userId="1550ea03-eb3f-454c-baaa-467fc3908c06" providerId="ADAL" clId="{24CAD3D6-192C-438F-86D6-03EDE78D4791}" dt="2022-10-10T21:34:36.591" v="5265" actId="12788"/>
          <ac:spMkLst>
            <pc:docMk/>
            <pc:sldMk cId="3995095097" sldId="294"/>
            <ac:spMk id="22" creationId="{DD3181BA-4619-1742-6F75-7128A430FDB1}"/>
          </ac:spMkLst>
        </pc:spChg>
        <pc:grpChg chg="add mod">
          <ac:chgData name="Tyler Ince-Ingram" userId="1550ea03-eb3f-454c-baaa-467fc3908c06" providerId="ADAL" clId="{24CAD3D6-192C-438F-86D6-03EDE78D4791}" dt="2022-10-10T21:34:36.591" v="5265" actId="12788"/>
          <ac:grpSpMkLst>
            <pc:docMk/>
            <pc:sldMk cId="3995095097" sldId="294"/>
            <ac:grpSpMk id="5" creationId="{8D422D2B-88DA-8093-4FCF-3A5FF61636FE}"/>
          </ac:grpSpMkLst>
        </pc:grpChg>
        <pc:picChg chg="mod">
          <ac:chgData name="Tyler Ince-Ingram" userId="1550ea03-eb3f-454c-baaa-467fc3908c06" providerId="ADAL" clId="{24CAD3D6-192C-438F-86D6-03EDE78D4791}" dt="2022-10-10T21:34:36.591" v="5265" actId="12788"/>
          <ac:picMkLst>
            <pc:docMk/>
            <pc:sldMk cId="3995095097" sldId="294"/>
            <ac:picMk id="15" creationId="{33CAB586-BFC3-05D1-9C3D-D64A12B7E145}"/>
          </ac:picMkLst>
        </pc:picChg>
        <pc:cxnChg chg="add mod">
          <ac:chgData name="Tyler Ince-Ingram" userId="1550ea03-eb3f-454c-baaa-467fc3908c06" providerId="ADAL" clId="{24CAD3D6-192C-438F-86D6-03EDE78D4791}" dt="2022-10-10T21:34:36.591" v="5265" actId="12788"/>
          <ac:cxnSpMkLst>
            <pc:docMk/>
            <pc:sldMk cId="3995095097" sldId="294"/>
            <ac:cxnSpMk id="11" creationId="{AE6FCFE7-5552-702F-B371-964D436C6CD5}"/>
          </ac:cxnSpMkLst>
        </pc:cxnChg>
        <pc:cxnChg chg="mod">
          <ac:chgData name="Tyler Ince-Ingram" userId="1550ea03-eb3f-454c-baaa-467fc3908c06" providerId="ADAL" clId="{24CAD3D6-192C-438F-86D6-03EDE78D4791}" dt="2022-10-10T21:34:36.591" v="5265" actId="12788"/>
          <ac:cxnSpMkLst>
            <pc:docMk/>
            <pc:sldMk cId="3995095097" sldId="294"/>
            <ac:cxnSpMk id="12" creationId="{4ABD285C-114C-D5D4-1004-6CDD0148ED81}"/>
          </ac:cxnSpMkLst>
        </pc:cxnChg>
        <pc:cxnChg chg="mod">
          <ac:chgData name="Tyler Ince-Ingram" userId="1550ea03-eb3f-454c-baaa-467fc3908c06" providerId="ADAL" clId="{24CAD3D6-192C-438F-86D6-03EDE78D4791}" dt="2022-10-10T21:34:36.591" v="5265" actId="12788"/>
          <ac:cxnSpMkLst>
            <pc:docMk/>
            <pc:sldMk cId="3995095097" sldId="294"/>
            <ac:cxnSpMk id="14" creationId="{44105028-1140-FDB2-63EF-FFD7DD3CFD96}"/>
          </ac:cxnSpMkLst>
        </pc:cxnChg>
        <pc:cxnChg chg="mod">
          <ac:chgData name="Tyler Ince-Ingram" userId="1550ea03-eb3f-454c-baaa-467fc3908c06" providerId="ADAL" clId="{24CAD3D6-192C-438F-86D6-03EDE78D4791}" dt="2022-10-10T21:34:36.591" v="5265" actId="12788"/>
          <ac:cxnSpMkLst>
            <pc:docMk/>
            <pc:sldMk cId="3995095097" sldId="294"/>
            <ac:cxnSpMk id="16" creationId="{6D703E6C-DF9F-BB62-5A86-9CD5C876D313}"/>
          </ac:cxnSpMkLst>
        </pc:cxnChg>
        <pc:cxnChg chg="mod">
          <ac:chgData name="Tyler Ince-Ingram" userId="1550ea03-eb3f-454c-baaa-467fc3908c06" providerId="ADAL" clId="{24CAD3D6-192C-438F-86D6-03EDE78D4791}" dt="2022-10-10T21:34:36.591" v="5265" actId="12788"/>
          <ac:cxnSpMkLst>
            <pc:docMk/>
            <pc:sldMk cId="3995095097" sldId="294"/>
            <ac:cxnSpMk id="17" creationId="{7C6A3BC6-EC74-0DB5-4BBF-9D44E534CA8B}"/>
          </ac:cxnSpMkLst>
        </pc:cxnChg>
        <pc:cxnChg chg="mod">
          <ac:chgData name="Tyler Ince-Ingram" userId="1550ea03-eb3f-454c-baaa-467fc3908c06" providerId="ADAL" clId="{24CAD3D6-192C-438F-86D6-03EDE78D4791}" dt="2022-10-10T21:34:36.591" v="5265" actId="12788"/>
          <ac:cxnSpMkLst>
            <pc:docMk/>
            <pc:sldMk cId="3995095097" sldId="294"/>
            <ac:cxnSpMk id="21" creationId="{1A692840-1711-1B80-D1B4-057478A36C85}"/>
          </ac:cxnSpMkLst>
        </pc:cxnChg>
      </pc:sldChg>
      <pc:sldChg chg="modNotesTx">
        <pc:chgData name="Tyler Ince-Ingram" userId="1550ea03-eb3f-454c-baaa-467fc3908c06" providerId="ADAL" clId="{24CAD3D6-192C-438F-86D6-03EDE78D4791}" dt="2022-10-10T20:45:43.370" v="5254" actId="20577"/>
        <pc:sldMkLst>
          <pc:docMk/>
          <pc:sldMk cId="2320033536" sldId="300"/>
        </pc:sldMkLst>
      </pc:sldChg>
      <pc:sldChg chg="modNotesTx">
        <pc:chgData name="Tyler Ince-Ingram" userId="1550ea03-eb3f-454c-baaa-467fc3908c06" providerId="ADAL" clId="{24CAD3D6-192C-438F-86D6-03EDE78D4791}" dt="2022-10-10T20:44:21.612" v="5248" actId="20577"/>
        <pc:sldMkLst>
          <pc:docMk/>
          <pc:sldMk cId="2697623405" sldId="301"/>
        </pc:sldMkLst>
      </pc:sldChg>
      <pc:sldChg chg="addSp delSp modSp del mod modNotesTx">
        <pc:chgData name="Tyler Ince-Ingram" userId="1550ea03-eb3f-454c-baaa-467fc3908c06" providerId="ADAL" clId="{24CAD3D6-192C-438F-86D6-03EDE78D4791}" dt="2022-10-08T23:09:12.606" v="147" actId="2696"/>
        <pc:sldMkLst>
          <pc:docMk/>
          <pc:sldMk cId="1943512020" sldId="302"/>
        </pc:sldMkLst>
        <pc:spChg chg="add del mod ord modCrop">
          <ac:chgData name="Tyler Ince-Ingram" userId="1550ea03-eb3f-454c-baaa-467fc3908c06" providerId="ADAL" clId="{24CAD3D6-192C-438F-86D6-03EDE78D4791}" dt="2022-10-08T23:08:02.339" v="146" actId="167"/>
          <ac:spMkLst>
            <pc:docMk/>
            <pc:sldMk cId="1943512020" sldId="302"/>
            <ac:spMk id="4" creationId="{E1D20EE4-9A9D-BC9D-4729-3C92925402C8}"/>
          </ac:spMkLst>
        </pc:spChg>
        <pc:spChg chg="add del mod">
          <ac:chgData name="Tyler Ince-Ingram" userId="1550ea03-eb3f-454c-baaa-467fc3908c06" providerId="ADAL" clId="{24CAD3D6-192C-438F-86D6-03EDE78D4791}" dt="2022-10-08T20:57:59.499" v="130" actId="478"/>
          <ac:spMkLst>
            <pc:docMk/>
            <pc:sldMk cId="1943512020" sldId="302"/>
            <ac:spMk id="8" creationId="{F995795F-6DC6-C7F6-5564-237936B00AC8}"/>
          </ac:spMkLst>
        </pc:spChg>
        <pc:picChg chg="add del mod modCrop">
          <ac:chgData name="Tyler Ince-Ingram" userId="1550ea03-eb3f-454c-baaa-467fc3908c06" providerId="ADAL" clId="{24CAD3D6-192C-438F-86D6-03EDE78D4791}" dt="2022-10-08T20:57:02.775" v="103" actId="931"/>
          <ac:picMkLst>
            <pc:docMk/>
            <pc:sldMk cId="1943512020" sldId="302"/>
            <ac:picMk id="7" creationId="{7DAC7359-633B-734F-5D43-199DE8CF94A1}"/>
          </ac:picMkLst>
        </pc:picChg>
      </pc:sldChg>
      <pc:sldChg chg="addSp delSp modSp mod addAnim delAnim modAnim modNotesTx">
        <pc:chgData name="Tyler Ince-Ingram" userId="1550ea03-eb3f-454c-baaa-467fc3908c06" providerId="ADAL" clId="{24CAD3D6-192C-438F-86D6-03EDE78D4791}" dt="2022-10-10T22:25:45.708" v="6396" actId="20577"/>
        <pc:sldMkLst>
          <pc:docMk/>
          <pc:sldMk cId="1523021925" sldId="303"/>
        </pc:sldMkLst>
        <pc:spChg chg="mod">
          <ac:chgData name="Tyler Ince-Ingram" userId="1550ea03-eb3f-454c-baaa-467fc3908c06" providerId="ADAL" clId="{24CAD3D6-192C-438F-86D6-03EDE78D4791}" dt="2022-10-08T23:29:11.435" v="297" actId="20577"/>
          <ac:spMkLst>
            <pc:docMk/>
            <pc:sldMk cId="1523021925" sldId="303"/>
            <ac:spMk id="4" creationId="{E5957AEE-9426-B9DD-B66D-12AB76A7333F}"/>
          </ac:spMkLst>
        </pc:spChg>
        <pc:spChg chg="add mod ord">
          <ac:chgData name="Tyler Ince-Ingram" userId="1550ea03-eb3f-454c-baaa-467fc3908c06" providerId="ADAL" clId="{24CAD3D6-192C-438F-86D6-03EDE78D4791}" dt="2022-10-08T23:09:20.943" v="149" actId="167"/>
          <ac:spMkLst>
            <pc:docMk/>
            <pc:sldMk cId="1523021925" sldId="303"/>
            <ac:spMk id="6" creationId="{D0F5864F-43B0-6222-72C3-6CCE58C068BF}"/>
          </ac:spMkLst>
        </pc:spChg>
        <pc:spChg chg="mod">
          <ac:chgData name="Tyler Ince-Ingram" userId="1550ea03-eb3f-454c-baaa-467fc3908c06" providerId="ADAL" clId="{24CAD3D6-192C-438F-86D6-03EDE78D4791}" dt="2022-10-08T23:40:58.428" v="392" actId="12788"/>
          <ac:spMkLst>
            <pc:docMk/>
            <pc:sldMk cId="1523021925" sldId="303"/>
            <ac:spMk id="8" creationId="{64991C52-E2B3-49A2-A1DC-A59D804E4E2C}"/>
          </ac:spMkLst>
        </pc:spChg>
        <pc:spChg chg="add mod">
          <ac:chgData name="Tyler Ince-Ingram" userId="1550ea03-eb3f-454c-baaa-467fc3908c06" providerId="ADAL" clId="{24CAD3D6-192C-438F-86D6-03EDE78D4791}" dt="2022-10-08T23:43:02.942" v="408" actId="1076"/>
          <ac:spMkLst>
            <pc:docMk/>
            <pc:sldMk cId="1523021925" sldId="303"/>
            <ac:spMk id="10" creationId="{4FFCAC79-E397-E169-299F-0F0884EF9DCD}"/>
          </ac:spMkLst>
        </pc:spChg>
        <pc:spChg chg="mod">
          <ac:chgData name="Tyler Ince-Ingram" userId="1550ea03-eb3f-454c-baaa-467fc3908c06" providerId="ADAL" clId="{24CAD3D6-192C-438F-86D6-03EDE78D4791}" dt="2022-10-08T23:40:53.977" v="391" actId="12788"/>
          <ac:spMkLst>
            <pc:docMk/>
            <pc:sldMk cId="1523021925" sldId="303"/>
            <ac:spMk id="11" creationId="{115FCF29-BAFD-86F7-D3C1-192E66B4C207}"/>
          </ac:spMkLst>
        </pc:spChg>
        <pc:spChg chg="mod">
          <ac:chgData name="Tyler Ince-Ingram" userId="1550ea03-eb3f-454c-baaa-467fc3908c06" providerId="ADAL" clId="{24CAD3D6-192C-438F-86D6-03EDE78D4791}" dt="2022-10-08T23:28:44.236" v="294" actId="12788"/>
          <ac:spMkLst>
            <pc:docMk/>
            <pc:sldMk cId="1523021925" sldId="303"/>
            <ac:spMk id="12" creationId="{CA9AEBC9-2EA9-9715-B520-B1FDA32D4FE7}"/>
          </ac:spMkLst>
        </pc:spChg>
        <pc:spChg chg="add mod">
          <ac:chgData name="Tyler Ince-Ingram" userId="1550ea03-eb3f-454c-baaa-467fc3908c06" providerId="ADAL" clId="{24CAD3D6-192C-438F-86D6-03EDE78D4791}" dt="2022-10-09T18:02:22.908" v="432" actId="14100"/>
          <ac:spMkLst>
            <pc:docMk/>
            <pc:sldMk cId="1523021925" sldId="303"/>
            <ac:spMk id="13" creationId="{5CA5327D-026C-3772-A86E-C072E1E595E8}"/>
          </ac:spMkLst>
        </pc:spChg>
        <pc:spChg chg="add mod">
          <ac:chgData name="Tyler Ince-Ingram" userId="1550ea03-eb3f-454c-baaa-467fc3908c06" providerId="ADAL" clId="{24CAD3D6-192C-438F-86D6-03EDE78D4791}" dt="2022-10-09T18:02:51.308" v="437" actId="1076"/>
          <ac:spMkLst>
            <pc:docMk/>
            <pc:sldMk cId="1523021925" sldId="303"/>
            <ac:spMk id="14" creationId="{E9FD7D3B-09F3-AC8D-4DAA-23F347FC291B}"/>
          </ac:spMkLst>
        </pc:spChg>
        <pc:spChg chg="add mod">
          <ac:chgData name="Tyler Ince-Ingram" userId="1550ea03-eb3f-454c-baaa-467fc3908c06" providerId="ADAL" clId="{24CAD3D6-192C-438F-86D6-03EDE78D4791}" dt="2022-10-08T23:28:44.236" v="294" actId="12788"/>
          <ac:spMkLst>
            <pc:docMk/>
            <pc:sldMk cId="1523021925" sldId="303"/>
            <ac:spMk id="15" creationId="{943AA728-2736-C7C5-EB82-DF212FD03210}"/>
          </ac:spMkLst>
        </pc:spChg>
        <pc:spChg chg="add mod">
          <ac:chgData name="Tyler Ince-Ingram" userId="1550ea03-eb3f-454c-baaa-467fc3908c06" providerId="ADAL" clId="{24CAD3D6-192C-438F-86D6-03EDE78D4791}" dt="2022-10-08T23:28:54.391" v="296" actId="1076"/>
          <ac:spMkLst>
            <pc:docMk/>
            <pc:sldMk cId="1523021925" sldId="303"/>
            <ac:spMk id="16" creationId="{9E5252EE-5F32-F0CD-5343-1E4BCC836116}"/>
          </ac:spMkLst>
        </pc:spChg>
        <pc:spChg chg="add mod">
          <ac:chgData name="Tyler Ince-Ingram" userId="1550ea03-eb3f-454c-baaa-467fc3908c06" providerId="ADAL" clId="{24CAD3D6-192C-438F-86D6-03EDE78D4791}" dt="2022-10-08T23:28:36.960" v="293" actId="12788"/>
          <ac:spMkLst>
            <pc:docMk/>
            <pc:sldMk cId="1523021925" sldId="303"/>
            <ac:spMk id="17" creationId="{D63C969D-15F3-EBAD-991C-CBB127E3FBDC}"/>
          </ac:spMkLst>
        </pc:spChg>
        <pc:spChg chg="add mod ord">
          <ac:chgData name="Tyler Ince-Ingram" userId="1550ea03-eb3f-454c-baaa-467fc3908c06" providerId="ADAL" clId="{24CAD3D6-192C-438F-86D6-03EDE78D4791}" dt="2022-10-08T23:23:37.525" v="268" actId="167"/>
          <ac:spMkLst>
            <pc:docMk/>
            <pc:sldMk cId="1523021925" sldId="303"/>
            <ac:spMk id="18" creationId="{89CD3799-140E-D13A-2CB1-3B4A295003F5}"/>
          </ac:spMkLst>
        </pc:spChg>
        <pc:spChg chg="add mod ord">
          <ac:chgData name="Tyler Ince-Ingram" userId="1550ea03-eb3f-454c-baaa-467fc3908c06" providerId="ADAL" clId="{24CAD3D6-192C-438F-86D6-03EDE78D4791}" dt="2022-10-08T23:23:37.525" v="268" actId="167"/>
          <ac:spMkLst>
            <pc:docMk/>
            <pc:sldMk cId="1523021925" sldId="303"/>
            <ac:spMk id="19" creationId="{0F7C3EEA-C6CE-0290-DCF0-7BB504E17633}"/>
          </ac:spMkLst>
        </pc:spChg>
        <pc:spChg chg="add mod ord">
          <ac:chgData name="Tyler Ince-Ingram" userId="1550ea03-eb3f-454c-baaa-467fc3908c06" providerId="ADAL" clId="{24CAD3D6-192C-438F-86D6-03EDE78D4791}" dt="2022-10-08T23:23:37.525" v="268" actId="167"/>
          <ac:spMkLst>
            <pc:docMk/>
            <pc:sldMk cId="1523021925" sldId="303"/>
            <ac:spMk id="20" creationId="{5C8BAE8F-96DF-E441-FD83-AEA9C28B926E}"/>
          </ac:spMkLst>
        </pc:spChg>
        <pc:spChg chg="add mod ord">
          <ac:chgData name="Tyler Ince-Ingram" userId="1550ea03-eb3f-454c-baaa-467fc3908c06" providerId="ADAL" clId="{24CAD3D6-192C-438F-86D6-03EDE78D4791}" dt="2022-10-08T23:23:37.525" v="268" actId="167"/>
          <ac:spMkLst>
            <pc:docMk/>
            <pc:sldMk cId="1523021925" sldId="303"/>
            <ac:spMk id="21" creationId="{5BF60597-D77F-EE37-6129-FD0BD75E1AEF}"/>
          </ac:spMkLst>
        </pc:spChg>
        <pc:spChg chg="add mod ord">
          <ac:chgData name="Tyler Ince-Ingram" userId="1550ea03-eb3f-454c-baaa-467fc3908c06" providerId="ADAL" clId="{24CAD3D6-192C-438F-86D6-03EDE78D4791}" dt="2022-10-08T23:28:36.960" v="293" actId="12788"/>
          <ac:spMkLst>
            <pc:docMk/>
            <pc:sldMk cId="1523021925" sldId="303"/>
            <ac:spMk id="22" creationId="{6B1E9104-DE35-171B-25C2-9CBD567B2BEC}"/>
          </ac:spMkLst>
        </pc:spChg>
        <pc:spChg chg="add mod">
          <ac:chgData name="Tyler Ince-Ingram" userId="1550ea03-eb3f-454c-baaa-467fc3908c06" providerId="ADAL" clId="{24CAD3D6-192C-438F-86D6-03EDE78D4791}" dt="2022-10-09T18:03:27.145" v="439" actId="1076"/>
          <ac:spMkLst>
            <pc:docMk/>
            <pc:sldMk cId="1523021925" sldId="303"/>
            <ac:spMk id="23" creationId="{BBA95B78-E12C-9605-2C37-3ED2DD8C5C97}"/>
          </ac:spMkLst>
        </pc:spChg>
        <pc:spChg chg="add mod">
          <ac:chgData name="Tyler Ince-Ingram" userId="1550ea03-eb3f-454c-baaa-467fc3908c06" providerId="ADAL" clId="{24CAD3D6-192C-438F-86D6-03EDE78D4791}" dt="2022-10-08T23:31:46.200" v="331" actId="1076"/>
          <ac:spMkLst>
            <pc:docMk/>
            <pc:sldMk cId="1523021925" sldId="303"/>
            <ac:spMk id="28" creationId="{303BE5F5-F151-2715-D804-CD04212BE2BF}"/>
          </ac:spMkLst>
        </pc:spChg>
        <pc:spChg chg="add del mod">
          <ac:chgData name="Tyler Ince-Ingram" userId="1550ea03-eb3f-454c-baaa-467fc3908c06" providerId="ADAL" clId="{24CAD3D6-192C-438F-86D6-03EDE78D4791}" dt="2022-10-08T23:30:20.775" v="313" actId="478"/>
          <ac:spMkLst>
            <pc:docMk/>
            <pc:sldMk cId="1523021925" sldId="303"/>
            <ac:spMk id="31" creationId="{7DB0885C-024A-1FBC-6706-5A88D86C0748}"/>
          </ac:spMkLst>
        </pc:spChg>
        <pc:spChg chg="add mod">
          <ac:chgData name="Tyler Ince-Ingram" userId="1550ea03-eb3f-454c-baaa-467fc3908c06" providerId="ADAL" clId="{24CAD3D6-192C-438F-86D6-03EDE78D4791}" dt="2022-10-08T23:32:51.694" v="335" actId="1076"/>
          <ac:spMkLst>
            <pc:docMk/>
            <pc:sldMk cId="1523021925" sldId="303"/>
            <ac:spMk id="34" creationId="{AABD0F0A-50D6-1A43-8E64-64B7D78551F6}"/>
          </ac:spMkLst>
        </pc:spChg>
        <pc:spChg chg="add mod">
          <ac:chgData name="Tyler Ince-Ingram" userId="1550ea03-eb3f-454c-baaa-467fc3908c06" providerId="ADAL" clId="{24CAD3D6-192C-438F-86D6-03EDE78D4791}" dt="2022-10-08T23:33:00.108" v="337" actId="1076"/>
          <ac:spMkLst>
            <pc:docMk/>
            <pc:sldMk cId="1523021925" sldId="303"/>
            <ac:spMk id="35" creationId="{0603A17B-869C-9DB8-996B-0D48150C04DE}"/>
          </ac:spMkLst>
        </pc:spChg>
        <pc:spChg chg="add mod">
          <ac:chgData name="Tyler Ince-Ingram" userId="1550ea03-eb3f-454c-baaa-467fc3908c06" providerId="ADAL" clId="{24CAD3D6-192C-438F-86D6-03EDE78D4791}" dt="2022-10-08T23:33:03.188" v="339" actId="1076"/>
          <ac:spMkLst>
            <pc:docMk/>
            <pc:sldMk cId="1523021925" sldId="303"/>
            <ac:spMk id="36" creationId="{8729DC01-4ED7-7253-21DF-9774F2C7D374}"/>
          </ac:spMkLst>
        </pc:spChg>
        <pc:spChg chg="add mod">
          <ac:chgData name="Tyler Ince-Ingram" userId="1550ea03-eb3f-454c-baaa-467fc3908c06" providerId="ADAL" clId="{24CAD3D6-192C-438F-86D6-03EDE78D4791}" dt="2022-10-08T23:33:06.044" v="341" actId="1076"/>
          <ac:spMkLst>
            <pc:docMk/>
            <pc:sldMk cId="1523021925" sldId="303"/>
            <ac:spMk id="37" creationId="{A9DD4212-EDE7-8AE4-ED42-B4F09240415F}"/>
          </ac:spMkLst>
        </pc:spChg>
        <pc:spChg chg="add mod">
          <ac:chgData name="Tyler Ince-Ingram" userId="1550ea03-eb3f-454c-baaa-467fc3908c06" providerId="ADAL" clId="{24CAD3D6-192C-438F-86D6-03EDE78D4791}" dt="2022-10-08T23:33:09.718" v="343" actId="1076"/>
          <ac:spMkLst>
            <pc:docMk/>
            <pc:sldMk cId="1523021925" sldId="303"/>
            <ac:spMk id="38" creationId="{978AF991-7383-9F03-B022-58FC5D41EF2B}"/>
          </ac:spMkLst>
        </pc:spChg>
        <pc:spChg chg="add mod">
          <ac:chgData name="Tyler Ince-Ingram" userId="1550ea03-eb3f-454c-baaa-467fc3908c06" providerId="ADAL" clId="{24CAD3D6-192C-438F-86D6-03EDE78D4791}" dt="2022-10-08T23:34:23.372" v="346" actId="207"/>
          <ac:spMkLst>
            <pc:docMk/>
            <pc:sldMk cId="1523021925" sldId="303"/>
            <ac:spMk id="39" creationId="{0631E0DA-A277-5D0B-ADAF-E4B86C2D865A}"/>
          </ac:spMkLst>
        </pc:spChg>
        <pc:spChg chg="add mod">
          <ac:chgData name="Tyler Ince-Ingram" userId="1550ea03-eb3f-454c-baaa-467fc3908c06" providerId="ADAL" clId="{24CAD3D6-192C-438F-86D6-03EDE78D4791}" dt="2022-10-08T23:40:58.428" v="392" actId="12788"/>
          <ac:spMkLst>
            <pc:docMk/>
            <pc:sldMk cId="1523021925" sldId="303"/>
            <ac:spMk id="40" creationId="{6E113B13-4B4E-0A25-884B-A31E65909142}"/>
          </ac:spMkLst>
        </pc:spChg>
        <pc:spChg chg="add mod">
          <ac:chgData name="Tyler Ince-Ingram" userId="1550ea03-eb3f-454c-baaa-467fc3908c06" providerId="ADAL" clId="{24CAD3D6-192C-438F-86D6-03EDE78D4791}" dt="2022-10-08T23:42:56.483" v="407" actId="1076"/>
          <ac:spMkLst>
            <pc:docMk/>
            <pc:sldMk cId="1523021925" sldId="303"/>
            <ac:spMk id="45" creationId="{55610EFD-C5A2-82F1-5F04-3E1366BA90E5}"/>
          </ac:spMkLst>
        </pc:spChg>
        <pc:picChg chg="add del mod">
          <ac:chgData name="Tyler Ince-Ingram" userId="1550ea03-eb3f-454c-baaa-467fc3908c06" providerId="ADAL" clId="{24CAD3D6-192C-438F-86D6-03EDE78D4791}" dt="2022-10-09T18:06:42.323" v="448" actId="478"/>
          <ac:picMkLst>
            <pc:docMk/>
            <pc:sldMk cId="1523021925" sldId="303"/>
            <ac:picMk id="9" creationId="{20874CB5-17E5-0BDE-E132-2FEEFAF508AD}"/>
          </ac:picMkLst>
        </pc:picChg>
        <pc:picChg chg="add del mod">
          <ac:chgData name="Tyler Ince-Ingram" userId="1550ea03-eb3f-454c-baaa-467fc3908c06" providerId="ADAL" clId="{24CAD3D6-192C-438F-86D6-03EDE78D4791}" dt="2022-10-08T23:13:47.783" v="171" actId="478"/>
          <ac:picMkLst>
            <pc:docMk/>
            <pc:sldMk cId="1523021925" sldId="303"/>
            <ac:picMk id="9" creationId="{E97E16FF-92D2-F954-649F-C29FA764D229}"/>
          </ac:picMkLst>
        </pc:picChg>
        <pc:picChg chg="add del mod">
          <ac:chgData name="Tyler Ince-Ingram" userId="1550ea03-eb3f-454c-baaa-467fc3908c06" providerId="ADAL" clId="{24CAD3D6-192C-438F-86D6-03EDE78D4791}" dt="2022-10-08T23:28:13.039" v="290" actId="478"/>
          <ac:picMkLst>
            <pc:docMk/>
            <pc:sldMk cId="1523021925" sldId="303"/>
            <ac:picMk id="14" creationId="{400DD097-0834-B07D-03DE-C9FAFBC5BE1B}"/>
          </ac:picMkLst>
        </pc:picChg>
        <pc:picChg chg="add del mod">
          <ac:chgData name="Tyler Ince-Ingram" userId="1550ea03-eb3f-454c-baaa-467fc3908c06" providerId="ADAL" clId="{24CAD3D6-192C-438F-86D6-03EDE78D4791}" dt="2022-10-08T23:28:12.275" v="289" actId="478"/>
          <ac:picMkLst>
            <pc:docMk/>
            <pc:sldMk cId="1523021925" sldId="303"/>
            <ac:picMk id="24" creationId="{D26C76B0-303A-AF87-5DDE-77FC62121771}"/>
          </ac:picMkLst>
        </pc:picChg>
        <pc:picChg chg="add mod">
          <ac:chgData name="Tyler Ince-Ingram" userId="1550ea03-eb3f-454c-baaa-467fc3908c06" providerId="ADAL" clId="{24CAD3D6-192C-438F-86D6-03EDE78D4791}" dt="2022-10-08T23:28:36.960" v="293" actId="12788"/>
          <ac:picMkLst>
            <pc:docMk/>
            <pc:sldMk cId="1523021925" sldId="303"/>
            <ac:picMk id="26" creationId="{A7E30FF4-803E-10D9-23B9-62F3E263D004}"/>
          </ac:picMkLst>
        </pc:picChg>
        <pc:picChg chg="add del mod">
          <ac:chgData name="Tyler Ince-Ingram" userId="1550ea03-eb3f-454c-baaa-467fc3908c06" providerId="ADAL" clId="{24CAD3D6-192C-438F-86D6-03EDE78D4791}" dt="2022-10-08T23:18:47.700" v="221" actId="478"/>
          <ac:picMkLst>
            <pc:docMk/>
            <pc:sldMk cId="1523021925" sldId="303"/>
            <ac:picMk id="27" creationId="{FE3FB230-22ED-A7C5-D629-7681E6282E5C}"/>
          </ac:picMkLst>
        </pc:picChg>
        <pc:picChg chg="add del mod">
          <ac:chgData name="Tyler Ince-Ingram" userId="1550ea03-eb3f-454c-baaa-467fc3908c06" providerId="ADAL" clId="{24CAD3D6-192C-438F-86D6-03EDE78D4791}" dt="2022-10-08T23:30:20.775" v="313" actId="478"/>
          <ac:picMkLst>
            <pc:docMk/>
            <pc:sldMk cId="1523021925" sldId="303"/>
            <ac:picMk id="30" creationId="{AA4C5B16-9884-9D3E-2D38-BDC74BB143B8}"/>
          </ac:picMkLst>
        </pc:picChg>
        <pc:picChg chg="add mod">
          <ac:chgData name="Tyler Ince-Ingram" userId="1550ea03-eb3f-454c-baaa-467fc3908c06" providerId="ADAL" clId="{24CAD3D6-192C-438F-86D6-03EDE78D4791}" dt="2022-10-08T23:31:41.949" v="330" actId="1076"/>
          <ac:picMkLst>
            <pc:docMk/>
            <pc:sldMk cId="1523021925" sldId="303"/>
            <ac:picMk id="33" creationId="{09153C87-19E2-502D-29F6-E38073BB5922}"/>
          </ac:picMkLst>
        </pc:picChg>
        <pc:picChg chg="add mod">
          <ac:chgData name="Tyler Ince-Ingram" userId="1550ea03-eb3f-454c-baaa-467fc3908c06" providerId="ADAL" clId="{24CAD3D6-192C-438F-86D6-03EDE78D4791}" dt="2022-10-08T23:42:37.033" v="405" actId="1076"/>
          <ac:picMkLst>
            <pc:docMk/>
            <pc:sldMk cId="1523021925" sldId="303"/>
            <ac:picMk id="42" creationId="{67C7CE34-0B62-70F4-AAF7-A740306679B8}"/>
          </ac:picMkLst>
        </pc:picChg>
        <pc:picChg chg="add mod">
          <ac:chgData name="Tyler Ince-Ingram" userId="1550ea03-eb3f-454c-baaa-467fc3908c06" providerId="ADAL" clId="{24CAD3D6-192C-438F-86D6-03EDE78D4791}" dt="2022-10-08T23:42:40.457" v="406" actId="1076"/>
          <ac:picMkLst>
            <pc:docMk/>
            <pc:sldMk cId="1523021925" sldId="303"/>
            <ac:picMk id="44" creationId="{C1D6D0FE-4C1B-3A86-FBAF-525F757872A7}"/>
          </ac:picMkLst>
        </pc:picChg>
        <pc:picChg chg="add del mod">
          <ac:chgData name="Tyler Ince-Ingram" userId="1550ea03-eb3f-454c-baaa-467fc3908c06" providerId="ADAL" clId="{24CAD3D6-192C-438F-86D6-03EDE78D4791}" dt="2022-10-09T18:01:17.490" v="427" actId="478"/>
          <ac:picMkLst>
            <pc:docMk/>
            <pc:sldMk cId="1523021925" sldId="303"/>
            <ac:picMk id="47" creationId="{63CCE544-2AA1-BA32-CACD-8BEDE25ECDCD}"/>
          </ac:picMkLst>
        </pc:picChg>
        <pc:picChg chg="add mod">
          <ac:chgData name="Tyler Ince-Ingram" userId="1550ea03-eb3f-454c-baaa-467fc3908c06" providerId="ADAL" clId="{24CAD3D6-192C-438F-86D6-03EDE78D4791}" dt="2022-10-08T23:42:24.787" v="402" actId="1076"/>
          <ac:picMkLst>
            <pc:docMk/>
            <pc:sldMk cId="1523021925" sldId="303"/>
            <ac:picMk id="1026" creationId="{164EDE7A-9F07-8C7B-6D0E-8D7FF50A4724}"/>
          </ac:picMkLst>
        </pc:picChg>
      </pc:sldChg>
      <pc:sldChg chg="modSp mod">
        <pc:chgData name="Tyler Ince-Ingram" userId="1550ea03-eb3f-454c-baaa-467fc3908c06" providerId="ADAL" clId="{24CAD3D6-192C-438F-86D6-03EDE78D4791}" dt="2022-10-10T22:21:11.927" v="6240" actId="20577"/>
        <pc:sldMkLst>
          <pc:docMk/>
          <pc:sldMk cId="1328404940" sldId="304"/>
        </pc:sldMkLst>
        <pc:spChg chg="mod">
          <ac:chgData name="Tyler Ince-Ingram" userId="1550ea03-eb3f-454c-baaa-467fc3908c06" providerId="ADAL" clId="{24CAD3D6-192C-438F-86D6-03EDE78D4791}" dt="2022-10-10T22:21:11.927" v="6240" actId="20577"/>
          <ac:spMkLst>
            <pc:docMk/>
            <pc:sldMk cId="1328404940" sldId="304"/>
            <ac:spMk id="3" creationId="{659BA49E-3C50-C436-C35F-FCA49FE57D40}"/>
          </ac:spMkLst>
        </pc:spChg>
      </pc:sldChg>
    </pc:docChg>
  </pc:docChgLst>
  <pc:docChgLst>
    <pc:chgData name="Cameron Barnes" userId="d8a92c99-960a-4e6a-a6c2-c1e42f6e3095" providerId="ADAL" clId="{2E7651EA-E608-4EF9-A244-42546510A70F}"/>
    <pc:docChg chg="undo custSel addSld delSld modSld sldOrd modSection">
      <pc:chgData name="Cameron Barnes" userId="d8a92c99-960a-4e6a-a6c2-c1e42f6e3095" providerId="ADAL" clId="{2E7651EA-E608-4EF9-A244-42546510A70F}" dt="2022-10-11T00:32:16.016" v="8649" actId="1076"/>
      <pc:docMkLst>
        <pc:docMk/>
      </pc:docMkLst>
      <pc:sldChg chg="modSp modNotesTx">
        <pc:chgData name="Cameron Barnes" userId="d8a92c99-960a-4e6a-a6c2-c1e42f6e3095" providerId="ADAL" clId="{2E7651EA-E608-4EF9-A244-42546510A70F}" dt="2022-10-10T19:47:58.976" v="4623" actId="20577"/>
        <pc:sldMkLst>
          <pc:docMk/>
          <pc:sldMk cId="1799507294" sldId="256"/>
        </pc:sldMkLst>
        <pc:picChg chg="mod">
          <ac:chgData name="Cameron Barnes" userId="d8a92c99-960a-4e6a-a6c2-c1e42f6e3095" providerId="ADAL" clId="{2E7651EA-E608-4EF9-A244-42546510A70F}" dt="2022-10-10T16:29:18.690" v="4477" actId="14100"/>
          <ac:picMkLst>
            <pc:docMk/>
            <pc:sldMk cId="1799507294" sldId="256"/>
            <ac:picMk id="1028" creationId="{F1FEA463-F58A-0D3C-49F5-7948FA474925}"/>
          </ac:picMkLst>
        </pc:picChg>
      </pc:sldChg>
      <pc:sldChg chg="modSp mod modNotesTx">
        <pc:chgData name="Cameron Barnes" userId="d8a92c99-960a-4e6a-a6c2-c1e42f6e3095" providerId="ADAL" clId="{2E7651EA-E608-4EF9-A244-42546510A70F}" dt="2022-10-10T21:33:26.908" v="6375" actId="14100"/>
        <pc:sldMkLst>
          <pc:docMk/>
          <pc:sldMk cId="3956933917" sldId="259"/>
        </pc:sldMkLst>
        <pc:picChg chg="mod">
          <ac:chgData name="Cameron Barnes" userId="d8a92c99-960a-4e6a-a6c2-c1e42f6e3095" providerId="ADAL" clId="{2E7651EA-E608-4EF9-A244-42546510A70F}" dt="2022-10-10T21:33:15.610" v="6372" actId="14100"/>
          <ac:picMkLst>
            <pc:docMk/>
            <pc:sldMk cId="3956933917" sldId="259"/>
            <ac:picMk id="9" creationId="{A37CEA2D-761F-6D26-0FF8-8D84F8853A2D}"/>
          </ac:picMkLst>
        </pc:picChg>
        <pc:picChg chg="mod">
          <ac:chgData name="Cameron Barnes" userId="d8a92c99-960a-4e6a-a6c2-c1e42f6e3095" providerId="ADAL" clId="{2E7651EA-E608-4EF9-A244-42546510A70F}" dt="2022-10-10T21:33:26.908" v="6375" actId="14100"/>
          <ac:picMkLst>
            <pc:docMk/>
            <pc:sldMk cId="3956933917" sldId="259"/>
            <ac:picMk id="16" creationId="{001C75FF-B3FE-4D84-85C7-E374A21E626A}"/>
          </ac:picMkLst>
        </pc:picChg>
        <pc:picChg chg="mod">
          <ac:chgData name="Cameron Barnes" userId="d8a92c99-960a-4e6a-a6c2-c1e42f6e3095" providerId="ADAL" clId="{2E7651EA-E608-4EF9-A244-42546510A70F}" dt="2022-10-10T21:33:18.816" v="6373" actId="14100"/>
          <ac:picMkLst>
            <pc:docMk/>
            <pc:sldMk cId="3956933917" sldId="259"/>
            <ac:picMk id="29" creationId="{C9591B0E-01FF-798B-B804-FE6E1D9394AD}"/>
          </ac:picMkLst>
        </pc:picChg>
        <pc:picChg chg="mod">
          <ac:chgData name="Cameron Barnes" userId="d8a92c99-960a-4e6a-a6c2-c1e42f6e3095" providerId="ADAL" clId="{2E7651EA-E608-4EF9-A244-42546510A70F}" dt="2022-10-10T21:33:24.087" v="6374" actId="14100"/>
          <ac:picMkLst>
            <pc:docMk/>
            <pc:sldMk cId="3956933917" sldId="259"/>
            <ac:picMk id="36" creationId="{76005BF5-7585-E6D2-6BFD-EA749BDDD085}"/>
          </ac:picMkLst>
        </pc:picChg>
      </pc:sldChg>
      <pc:sldChg chg="modSp mod modNotesTx">
        <pc:chgData name="Cameron Barnes" userId="d8a92c99-960a-4e6a-a6c2-c1e42f6e3095" providerId="ADAL" clId="{2E7651EA-E608-4EF9-A244-42546510A70F}" dt="2022-10-11T00:32:16.016" v="8649" actId="1076"/>
        <pc:sldMkLst>
          <pc:docMk/>
          <pc:sldMk cId="3549147574" sldId="261"/>
        </pc:sldMkLst>
        <pc:spChg chg="mod">
          <ac:chgData name="Cameron Barnes" userId="d8a92c99-960a-4e6a-a6c2-c1e42f6e3095" providerId="ADAL" clId="{2E7651EA-E608-4EF9-A244-42546510A70F}" dt="2022-10-10T23:36:09.341" v="6849" actId="1076"/>
          <ac:spMkLst>
            <pc:docMk/>
            <pc:sldMk cId="3549147574" sldId="261"/>
            <ac:spMk id="6" creationId="{F19ADDED-B70E-A74F-7FE1-796736F3DB21}"/>
          </ac:spMkLst>
        </pc:spChg>
        <pc:spChg chg="mod">
          <ac:chgData name="Cameron Barnes" userId="d8a92c99-960a-4e6a-a6c2-c1e42f6e3095" providerId="ADAL" clId="{2E7651EA-E608-4EF9-A244-42546510A70F}" dt="2022-10-11T00:32:16.016" v="8649" actId="1076"/>
          <ac:spMkLst>
            <pc:docMk/>
            <pc:sldMk cId="3549147574" sldId="261"/>
            <ac:spMk id="11" creationId="{A00AAB90-147E-B11E-7CB8-29162E3B5784}"/>
          </ac:spMkLst>
        </pc:spChg>
      </pc:sldChg>
      <pc:sldChg chg="delCm modNotesTx">
        <pc:chgData name="Cameron Barnes" userId="d8a92c99-960a-4e6a-a6c2-c1e42f6e3095" providerId="ADAL" clId="{2E7651EA-E608-4EF9-A244-42546510A70F}" dt="2022-10-10T23:59:20.266" v="7853" actId="20577"/>
        <pc:sldMkLst>
          <pc:docMk/>
          <pc:sldMk cId="2750239876" sldId="268"/>
        </pc:sldMkLst>
      </pc:sldChg>
      <pc:sldChg chg="modNotesTx">
        <pc:chgData name="Cameron Barnes" userId="d8a92c99-960a-4e6a-a6c2-c1e42f6e3095" providerId="ADAL" clId="{2E7651EA-E608-4EF9-A244-42546510A70F}" dt="2022-10-09T18:48:04.197" v="1948" actId="20577"/>
        <pc:sldMkLst>
          <pc:docMk/>
          <pc:sldMk cId="601429517" sldId="269"/>
        </pc:sldMkLst>
      </pc:sldChg>
      <pc:sldChg chg="modNotesTx">
        <pc:chgData name="Cameron Barnes" userId="d8a92c99-960a-4e6a-a6c2-c1e42f6e3095" providerId="ADAL" clId="{2E7651EA-E608-4EF9-A244-42546510A70F}" dt="2022-10-10T00:57:38.921" v="3989" actId="20577"/>
        <pc:sldMkLst>
          <pc:docMk/>
          <pc:sldMk cId="2461593253" sldId="270"/>
        </pc:sldMkLst>
      </pc:sldChg>
      <pc:sldChg chg="modNotesTx">
        <pc:chgData name="Cameron Barnes" userId="d8a92c99-960a-4e6a-a6c2-c1e42f6e3095" providerId="ADAL" clId="{2E7651EA-E608-4EF9-A244-42546510A70F}" dt="2022-10-09T22:53:34.562" v="3520" actId="20577"/>
        <pc:sldMkLst>
          <pc:docMk/>
          <pc:sldMk cId="4089096190" sldId="271"/>
        </pc:sldMkLst>
      </pc:sldChg>
      <pc:sldChg chg="ord">
        <pc:chgData name="Cameron Barnes" userId="d8a92c99-960a-4e6a-a6c2-c1e42f6e3095" providerId="ADAL" clId="{2E7651EA-E608-4EF9-A244-42546510A70F}" dt="2022-10-08T21:13:15.250" v="3"/>
        <pc:sldMkLst>
          <pc:docMk/>
          <pc:sldMk cId="2806368951" sldId="274"/>
        </pc:sldMkLst>
      </pc:sldChg>
      <pc:sldChg chg="addSp modSp mod modNotesTx">
        <pc:chgData name="Cameron Barnes" userId="d8a92c99-960a-4e6a-a6c2-c1e42f6e3095" providerId="ADAL" clId="{2E7651EA-E608-4EF9-A244-42546510A70F}" dt="2022-10-10T19:50:58.393" v="4692" actId="20577"/>
        <pc:sldMkLst>
          <pc:docMk/>
          <pc:sldMk cId="3648978169" sldId="280"/>
        </pc:sldMkLst>
        <pc:spChg chg="mod">
          <ac:chgData name="Cameron Barnes" userId="d8a92c99-960a-4e6a-a6c2-c1e42f6e3095" providerId="ADAL" clId="{2E7651EA-E608-4EF9-A244-42546510A70F}" dt="2022-10-10T19:50:58.393" v="4692" actId="20577"/>
          <ac:spMkLst>
            <pc:docMk/>
            <pc:sldMk cId="3648978169" sldId="280"/>
            <ac:spMk id="2" creationId="{B9157D64-DDE0-D8A1-349F-23044E0B10A8}"/>
          </ac:spMkLst>
        </pc:spChg>
        <pc:spChg chg="add mod">
          <ac:chgData name="Cameron Barnes" userId="d8a92c99-960a-4e6a-a6c2-c1e42f6e3095" providerId="ADAL" clId="{2E7651EA-E608-4EF9-A244-42546510A70F}" dt="2022-10-10T19:50:43.200" v="4690" actId="1076"/>
          <ac:spMkLst>
            <pc:docMk/>
            <pc:sldMk cId="3648978169" sldId="280"/>
            <ac:spMk id="6" creationId="{26FB7D53-A6E5-F6E7-70A8-59C23A7B0282}"/>
          </ac:spMkLst>
        </pc:spChg>
        <pc:spChg chg="add mod">
          <ac:chgData name="Cameron Barnes" userId="d8a92c99-960a-4e6a-a6c2-c1e42f6e3095" providerId="ADAL" clId="{2E7651EA-E608-4EF9-A244-42546510A70F}" dt="2022-10-10T19:50:28.832" v="4689" actId="1076"/>
          <ac:spMkLst>
            <pc:docMk/>
            <pc:sldMk cId="3648978169" sldId="280"/>
            <ac:spMk id="12" creationId="{FD6A8472-AA95-AE2C-AF04-C2BD311D521A}"/>
          </ac:spMkLst>
        </pc:spChg>
        <pc:picChg chg="mod">
          <ac:chgData name="Cameron Barnes" userId="d8a92c99-960a-4e6a-a6c2-c1e42f6e3095" providerId="ADAL" clId="{2E7651EA-E608-4EF9-A244-42546510A70F}" dt="2022-10-10T19:49:43.939" v="4661" actId="1076"/>
          <ac:picMkLst>
            <pc:docMk/>
            <pc:sldMk cId="3648978169" sldId="280"/>
            <ac:picMk id="9" creationId="{9BCE5199-F261-DE3B-CECD-7ED83A3902A3}"/>
          </ac:picMkLst>
        </pc:picChg>
        <pc:picChg chg="mod">
          <ac:chgData name="Cameron Barnes" userId="d8a92c99-960a-4e6a-a6c2-c1e42f6e3095" providerId="ADAL" clId="{2E7651EA-E608-4EF9-A244-42546510A70F}" dt="2022-10-10T19:50:51.649" v="4691" actId="14100"/>
          <ac:picMkLst>
            <pc:docMk/>
            <pc:sldMk cId="3648978169" sldId="280"/>
            <ac:picMk id="10" creationId="{733DDEFC-A06F-E726-0201-BD66F98130E2}"/>
          </ac:picMkLst>
        </pc:picChg>
        <pc:picChg chg="mod">
          <ac:chgData name="Cameron Barnes" userId="d8a92c99-960a-4e6a-a6c2-c1e42f6e3095" providerId="ADAL" clId="{2E7651EA-E608-4EF9-A244-42546510A70F}" dt="2022-10-10T19:50:16.025" v="4688" actId="14100"/>
          <ac:picMkLst>
            <pc:docMk/>
            <pc:sldMk cId="3648978169" sldId="280"/>
            <ac:picMk id="3074" creationId="{1991C3B0-5193-7DB9-D58A-463F8C3EF560}"/>
          </ac:picMkLst>
        </pc:picChg>
      </pc:sldChg>
      <pc:sldChg chg="modSp mod modNotesTx">
        <pc:chgData name="Cameron Barnes" userId="d8a92c99-960a-4e6a-a6c2-c1e42f6e3095" providerId="ADAL" clId="{2E7651EA-E608-4EF9-A244-42546510A70F}" dt="2022-10-10T21:05:30.631" v="6368" actId="20577"/>
        <pc:sldMkLst>
          <pc:docMk/>
          <pc:sldMk cId="2426727982" sldId="281"/>
        </pc:sldMkLst>
        <pc:spChg chg="mod">
          <ac:chgData name="Cameron Barnes" userId="d8a92c99-960a-4e6a-a6c2-c1e42f6e3095" providerId="ADAL" clId="{2E7651EA-E608-4EF9-A244-42546510A70F}" dt="2022-10-10T16:32:33.176" v="4485" actId="1076"/>
          <ac:spMkLst>
            <pc:docMk/>
            <pc:sldMk cId="2426727982" sldId="281"/>
            <ac:spMk id="9" creationId="{C83C01EB-8908-4ECF-AEDE-85373E044659}"/>
          </ac:spMkLst>
        </pc:spChg>
        <pc:picChg chg="mod modCrop">
          <ac:chgData name="Cameron Barnes" userId="d8a92c99-960a-4e6a-a6c2-c1e42f6e3095" providerId="ADAL" clId="{2E7651EA-E608-4EF9-A244-42546510A70F}" dt="2022-10-10T16:32:25.555" v="4484" actId="14100"/>
          <ac:picMkLst>
            <pc:docMk/>
            <pc:sldMk cId="2426727982" sldId="281"/>
            <ac:picMk id="11" creationId="{9ED79F5F-8083-983C-3ECD-2902206D46F5}"/>
          </ac:picMkLst>
        </pc:picChg>
      </pc:sldChg>
      <pc:sldChg chg="modNotesTx">
        <pc:chgData name="Cameron Barnes" userId="d8a92c99-960a-4e6a-a6c2-c1e42f6e3095" providerId="ADAL" clId="{2E7651EA-E608-4EF9-A244-42546510A70F}" dt="2022-10-10T23:32:43.183" v="6750" actId="20577"/>
        <pc:sldMkLst>
          <pc:docMk/>
          <pc:sldMk cId="3566069390" sldId="289"/>
        </pc:sldMkLst>
      </pc:sldChg>
      <pc:sldChg chg="add del">
        <pc:chgData name="Cameron Barnes" userId="d8a92c99-960a-4e6a-a6c2-c1e42f6e3095" providerId="ADAL" clId="{2E7651EA-E608-4EF9-A244-42546510A70F}" dt="2022-10-08T21:13:10.985" v="1"/>
        <pc:sldMkLst>
          <pc:docMk/>
          <pc:sldMk cId="2320033536" sldId="300"/>
        </pc:sldMkLst>
      </pc:sldChg>
      <pc:sldChg chg="addSp modSp mod modNotesTx">
        <pc:chgData name="Cameron Barnes" userId="d8a92c99-960a-4e6a-a6c2-c1e42f6e3095" providerId="ADAL" clId="{2E7651EA-E608-4EF9-A244-42546510A70F}" dt="2022-10-10T20:12:10.720" v="6127" actId="1076"/>
        <pc:sldMkLst>
          <pc:docMk/>
          <pc:sldMk cId="2697623405" sldId="301"/>
        </pc:sldMkLst>
        <pc:spChg chg="add mod">
          <ac:chgData name="Cameron Barnes" userId="d8a92c99-960a-4e6a-a6c2-c1e42f6e3095" providerId="ADAL" clId="{2E7651EA-E608-4EF9-A244-42546510A70F}" dt="2022-10-10T20:08:38.654" v="6044" actId="1076"/>
          <ac:spMkLst>
            <pc:docMk/>
            <pc:sldMk cId="2697623405" sldId="301"/>
            <ac:spMk id="7" creationId="{942FA058-00CB-72AF-BCA8-E948B8D08ADB}"/>
          </ac:spMkLst>
        </pc:spChg>
        <pc:spChg chg="add mod">
          <ac:chgData name="Cameron Barnes" userId="d8a92c99-960a-4e6a-a6c2-c1e42f6e3095" providerId="ADAL" clId="{2E7651EA-E608-4EF9-A244-42546510A70F}" dt="2022-10-10T20:11:24.772" v="6119" actId="1076"/>
          <ac:spMkLst>
            <pc:docMk/>
            <pc:sldMk cId="2697623405" sldId="301"/>
            <ac:spMk id="10" creationId="{1D296D30-40B0-A875-9B19-B9ED15CE753F}"/>
          </ac:spMkLst>
        </pc:spChg>
        <pc:spChg chg="add mod">
          <ac:chgData name="Cameron Barnes" userId="d8a92c99-960a-4e6a-a6c2-c1e42f6e3095" providerId="ADAL" clId="{2E7651EA-E608-4EF9-A244-42546510A70F}" dt="2022-10-10T20:12:03.410" v="6125" actId="1076"/>
          <ac:spMkLst>
            <pc:docMk/>
            <pc:sldMk cId="2697623405" sldId="301"/>
            <ac:spMk id="11" creationId="{2870DC99-3E0D-5CEA-AA3D-C3DD04F155B6}"/>
          </ac:spMkLst>
        </pc:spChg>
        <pc:spChg chg="add mod">
          <ac:chgData name="Cameron Barnes" userId="d8a92c99-960a-4e6a-a6c2-c1e42f6e3095" providerId="ADAL" clId="{2E7651EA-E608-4EF9-A244-42546510A70F}" dt="2022-10-10T20:12:08.022" v="6126" actId="1076"/>
          <ac:spMkLst>
            <pc:docMk/>
            <pc:sldMk cId="2697623405" sldId="301"/>
            <ac:spMk id="16" creationId="{B68122D4-3D4A-2B7B-8FD5-C4BE873FF87E}"/>
          </ac:spMkLst>
        </pc:spChg>
        <pc:spChg chg="add mod">
          <ac:chgData name="Cameron Barnes" userId="d8a92c99-960a-4e6a-a6c2-c1e42f6e3095" providerId="ADAL" clId="{2E7651EA-E608-4EF9-A244-42546510A70F}" dt="2022-10-10T20:12:10.720" v="6127" actId="1076"/>
          <ac:spMkLst>
            <pc:docMk/>
            <pc:sldMk cId="2697623405" sldId="301"/>
            <ac:spMk id="19" creationId="{453FB710-2480-5D1B-4B72-CE41158DBF5F}"/>
          </ac:spMkLst>
        </pc:spChg>
        <pc:picChg chg="add mod modCrop">
          <ac:chgData name="Cameron Barnes" userId="d8a92c99-960a-4e6a-a6c2-c1e42f6e3095" providerId="ADAL" clId="{2E7651EA-E608-4EF9-A244-42546510A70F}" dt="2022-10-10T20:04:26.218" v="5933" actId="1076"/>
          <ac:picMkLst>
            <pc:docMk/>
            <pc:sldMk cId="2697623405" sldId="301"/>
            <ac:picMk id="6" creationId="{2F7D2029-1161-2CD0-5E61-29790FFF8A11}"/>
          </ac:picMkLst>
        </pc:picChg>
        <pc:picChg chg="add mod">
          <ac:chgData name="Cameron Barnes" userId="d8a92c99-960a-4e6a-a6c2-c1e42f6e3095" providerId="ADAL" clId="{2E7651EA-E608-4EF9-A244-42546510A70F}" dt="2022-10-10T20:05:42.383" v="5941" actId="14100"/>
          <ac:picMkLst>
            <pc:docMk/>
            <pc:sldMk cId="2697623405" sldId="301"/>
            <ac:picMk id="9" creationId="{C7EBF21B-40BD-04BD-D897-AB5588E42353}"/>
          </ac:picMkLst>
        </pc:picChg>
        <pc:picChg chg="add mod">
          <ac:chgData name="Cameron Barnes" userId="d8a92c99-960a-4e6a-a6c2-c1e42f6e3095" providerId="ADAL" clId="{2E7651EA-E608-4EF9-A244-42546510A70F}" dt="2022-10-10T20:09:22.072" v="6054" actId="1076"/>
          <ac:picMkLst>
            <pc:docMk/>
            <pc:sldMk cId="2697623405" sldId="301"/>
            <ac:picMk id="13" creationId="{50917889-DFBE-2B33-900F-B096712A8BBC}"/>
          </ac:picMkLst>
        </pc:picChg>
        <pc:picChg chg="add mod">
          <ac:chgData name="Cameron Barnes" userId="d8a92c99-960a-4e6a-a6c2-c1e42f6e3095" providerId="ADAL" clId="{2E7651EA-E608-4EF9-A244-42546510A70F}" dt="2022-10-10T20:09:38.184" v="6056" actId="1076"/>
          <ac:picMkLst>
            <pc:docMk/>
            <pc:sldMk cId="2697623405" sldId="301"/>
            <ac:picMk id="15" creationId="{B1B0C9BD-BAB7-43FD-21B1-F93AE5BB55B4}"/>
          </ac:picMkLst>
        </pc:picChg>
        <pc:picChg chg="add mod">
          <ac:chgData name="Cameron Barnes" userId="d8a92c99-960a-4e6a-a6c2-c1e42f6e3095" providerId="ADAL" clId="{2E7651EA-E608-4EF9-A244-42546510A70F}" dt="2022-10-10T20:10:40.497" v="6086" actId="1076"/>
          <ac:picMkLst>
            <pc:docMk/>
            <pc:sldMk cId="2697623405" sldId="301"/>
            <ac:picMk id="18" creationId="{6610B3B4-7AF6-FB7E-B8C2-76698C4878A4}"/>
          </ac:picMkLst>
        </pc:picChg>
      </pc:sldChg>
      <pc:sldChg chg="add ord">
        <pc:chgData name="Cameron Barnes" userId="d8a92c99-960a-4e6a-a6c2-c1e42f6e3095" providerId="ADAL" clId="{2E7651EA-E608-4EF9-A244-42546510A70F}" dt="2022-10-08T21:14:00.086" v="6"/>
        <pc:sldMkLst>
          <pc:docMk/>
          <pc:sldMk cId="1523021925" sldId="303"/>
        </pc:sldMkLst>
      </pc:sldChg>
      <pc:sldChg chg="addSp delSp modSp new del mod modNotesTx">
        <pc:chgData name="Cameron Barnes" userId="d8a92c99-960a-4e6a-a6c2-c1e42f6e3095" providerId="ADAL" clId="{2E7651EA-E608-4EF9-A244-42546510A70F}" dt="2022-10-10T23:47:38.385" v="7025" actId="2696"/>
        <pc:sldMkLst>
          <pc:docMk/>
          <pc:sldMk cId="1328404940" sldId="304"/>
        </pc:sldMkLst>
        <pc:spChg chg="del mod">
          <ac:chgData name="Cameron Barnes" userId="d8a92c99-960a-4e6a-a6c2-c1e42f6e3095" providerId="ADAL" clId="{2E7651EA-E608-4EF9-A244-42546510A70F}" dt="2022-10-10T22:12:17.606" v="6380" actId="478"/>
          <ac:spMkLst>
            <pc:docMk/>
            <pc:sldMk cId="1328404940" sldId="304"/>
            <ac:spMk id="2" creationId="{C9C442B6-A3D6-2A06-E52B-B8A79ED9A66F}"/>
          </ac:spMkLst>
        </pc:spChg>
        <pc:spChg chg="del mod">
          <ac:chgData name="Cameron Barnes" userId="d8a92c99-960a-4e6a-a6c2-c1e42f6e3095" providerId="ADAL" clId="{2E7651EA-E608-4EF9-A244-42546510A70F}" dt="2022-10-10T22:12:14.215" v="6378" actId="478"/>
          <ac:spMkLst>
            <pc:docMk/>
            <pc:sldMk cId="1328404940" sldId="304"/>
            <ac:spMk id="5" creationId="{111D0EF4-F4AA-8538-9399-90188A4FA6EC}"/>
          </ac:spMkLst>
        </pc:spChg>
        <pc:spChg chg="add mod">
          <ac:chgData name="Cameron Barnes" userId="d8a92c99-960a-4e6a-a6c2-c1e42f6e3095" providerId="ADAL" clId="{2E7651EA-E608-4EF9-A244-42546510A70F}" dt="2022-10-10T22:18:16.313" v="6413" actId="1076"/>
          <ac:spMkLst>
            <pc:docMk/>
            <pc:sldMk cId="1328404940" sldId="304"/>
            <ac:spMk id="6" creationId="{B8C45C81-F0C5-EA05-92F8-5A46EDE9C5C6}"/>
          </ac:spMkLst>
        </pc:spChg>
        <pc:spChg chg="add mod">
          <ac:chgData name="Cameron Barnes" userId="d8a92c99-960a-4e6a-a6c2-c1e42f6e3095" providerId="ADAL" clId="{2E7651EA-E608-4EF9-A244-42546510A70F}" dt="2022-10-10T23:24:16.458" v="6521" actId="1076"/>
          <ac:spMkLst>
            <pc:docMk/>
            <pc:sldMk cId="1328404940" sldId="304"/>
            <ac:spMk id="7" creationId="{26085546-A712-4C0E-0055-DEEA6E29F01C}"/>
          </ac:spMkLst>
        </pc:spChg>
        <pc:spChg chg="add mod">
          <ac:chgData name="Cameron Barnes" userId="d8a92c99-960a-4e6a-a6c2-c1e42f6e3095" providerId="ADAL" clId="{2E7651EA-E608-4EF9-A244-42546510A70F}" dt="2022-10-10T22:18:19.460" v="6415" actId="1076"/>
          <ac:spMkLst>
            <pc:docMk/>
            <pc:sldMk cId="1328404940" sldId="304"/>
            <ac:spMk id="8" creationId="{84EBDDC2-6C43-26A8-7081-0E0E597BF007}"/>
          </ac:spMkLst>
        </pc:spChg>
        <pc:spChg chg="add mod">
          <ac:chgData name="Cameron Barnes" userId="d8a92c99-960a-4e6a-a6c2-c1e42f6e3095" providerId="ADAL" clId="{2E7651EA-E608-4EF9-A244-42546510A70F}" dt="2022-10-10T22:18:46.066" v="6417" actId="207"/>
          <ac:spMkLst>
            <pc:docMk/>
            <pc:sldMk cId="1328404940" sldId="304"/>
            <ac:spMk id="9" creationId="{A439763F-8D7B-AD0E-A428-45D65E1008DA}"/>
          </ac:spMkLst>
        </pc:spChg>
        <pc:spChg chg="add mod">
          <ac:chgData name="Cameron Barnes" userId="d8a92c99-960a-4e6a-a6c2-c1e42f6e3095" providerId="ADAL" clId="{2E7651EA-E608-4EF9-A244-42546510A70F}" dt="2022-10-10T23:26:30.995" v="6544" actId="1076"/>
          <ac:spMkLst>
            <pc:docMk/>
            <pc:sldMk cId="1328404940" sldId="304"/>
            <ac:spMk id="10" creationId="{721E0429-479B-93C4-14A0-D8F661DC84BE}"/>
          </ac:spMkLst>
        </pc:spChg>
        <pc:spChg chg="add del mod">
          <ac:chgData name="Cameron Barnes" userId="d8a92c99-960a-4e6a-a6c2-c1e42f6e3095" providerId="ADAL" clId="{2E7651EA-E608-4EF9-A244-42546510A70F}" dt="2022-10-10T23:23:12.644" v="6490"/>
          <ac:spMkLst>
            <pc:docMk/>
            <pc:sldMk cId="1328404940" sldId="304"/>
            <ac:spMk id="11" creationId="{8F4325E3-1324-266F-D69F-1D667E01AA96}"/>
          </ac:spMkLst>
        </pc:spChg>
        <pc:spChg chg="add mod">
          <ac:chgData name="Cameron Barnes" userId="d8a92c99-960a-4e6a-a6c2-c1e42f6e3095" providerId="ADAL" clId="{2E7651EA-E608-4EF9-A244-42546510A70F}" dt="2022-10-10T23:28:32.563" v="6564" actId="20577"/>
          <ac:spMkLst>
            <pc:docMk/>
            <pc:sldMk cId="1328404940" sldId="304"/>
            <ac:spMk id="12" creationId="{C825B606-728B-1FD4-F17B-93F4711B035B}"/>
          </ac:spMkLst>
        </pc:spChg>
        <pc:spChg chg="add mod">
          <ac:chgData name="Cameron Barnes" userId="d8a92c99-960a-4e6a-a6c2-c1e42f6e3095" providerId="ADAL" clId="{2E7651EA-E608-4EF9-A244-42546510A70F}" dt="2022-10-10T23:26:25.144" v="6543" actId="1076"/>
          <ac:spMkLst>
            <pc:docMk/>
            <pc:sldMk cId="1328404940" sldId="304"/>
            <ac:spMk id="14" creationId="{24396868-CAB7-CC86-E446-402964FCBCCC}"/>
          </ac:spMkLst>
        </pc:spChg>
        <pc:picChg chg="add mod">
          <ac:chgData name="Cameron Barnes" userId="d8a92c99-960a-4e6a-a6c2-c1e42f6e3095" providerId="ADAL" clId="{2E7651EA-E608-4EF9-A244-42546510A70F}" dt="2022-10-10T23:28:18.025" v="6554" actId="1076"/>
          <ac:picMkLst>
            <pc:docMk/>
            <pc:sldMk cId="1328404940" sldId="304"/>
            <ac:picMk id="16" creationId="{EEE37598-854C-CC60-BFC6-9E68603EE5D4}"/>
          </ac:picMkLst>
        </pc:picChg>
        <pc:picChg chg="add del mod">
          <ac:chgData name="Cameron Barnes" userId="d8a92c99-960a-4e6a-a6c2-c1e42f6e3095" providerId="ADAL" clId="{2E7651EA-E608-4EF9-A244-42546510A70F}" dt="2022-10-10T22:20:28.393" v="6421" actId="478"/>
          <ac:picMkLst>
            <pc:docMk/>
            <pc:sldMk cId="1328404940" sldId="304"/>
            <ac:picMk id="1026" creationId="{E2D8DDDC-2C53-546C-9930-1D2E92E92B83}"/>
          </ac:picMkLst>
        </pc:picChg>
        <pc:picChg chg="add mod">
          <ac:chgData name="Cameron Barnes" userId="d8a92c99-960a-4e6a-a6c2-c1e42f6e3095" providerId="ADAL" clId="{2E7651EA-E608-4EF9-A244-42546510A70F}" dt="2022-10-10T23:26:33.527" v="6545" actId="1076"/>
          <ac:picMkLst>
            <pc:docMk/>
            <pc:sldMk cId="1328404940" sldId="304"/>
            <ac:picMk id="1028" creationId="{931ADB92-14C5-C0AB-373C-B0D241517DA9}"/>
          </ac:picMkLst>
        </pc:picChg>
        <pc:picChg chg="add del">
          <ac:chgData name="Cameron Barnes" userId="d8a92c99-960a-4e6a-a6c2-c1e42f6e3095" providerId="ADAL" clId="{2E7651EA-E608-4EF9-A244-42546510A70F}" dt="2022-10-10T23:27:41.924" v="6547" actId="478"/>
          <ac:picMkLst>
            <pc:docMk/>
            <pc:sldMk cId="1328404940" sldId="304"/>
            <ac:picMk id="1030" creationId="{C2587CB4-AD26-8A38-B251-0B666F1671EC}"/>
          </ac:picMkLst>
        </pc:picChg>
        <pc:picChg chg="add mod">
          <ac:chgData name="Cameron Barnes" userId="d8a92c99-960a-4e6a-a6c2-c1e42f6e3095" providerId="ADAL" clId="{2E7651EA-E608-4EF9-A244-42546510A70F}" dt="2022-10-10T23:30:42.719" v="6568" actId="1076"/>
          <ac:picMkLst>
            <pc:docMk/>
            <pc:sldMk cId="1328404940" sldId="304"/>
            <ac:picMk id="1032" creationId="{37ED5B44-59DB-9D39-E59B-005624CE00CB}"/>
          </ac:picMkLst>
        </pc:picChg>
      </pc:sldChg>
      <pc:sldChg chg="addSp delSp modSp add mod ord modNotesTx">
        <pc:chgData name="Cameron Barnes" userId="d8a92c99-960a-4e6a-a6c2-c1e42f6e3095" providerId="ADAL" clId="{2E7651EA-E608-4EF9-A244-42546510A70F}" dt="2022-10-11T00:09:01.902" v="8646" actId="20577"/>
        <pc:sldMkLst>
          <pc:docMk/>
          <pc:sldMk cId="581249083" sldId="305"/>
        </pc:sldMkLst>
        <pc:spChg chg="mod">
          <ac:chgData name="Cameron Barnes" userId="d8a92c99-960a-4e6a-a6c2-c1e42f6e3095" providerId="ADAL" clId="{2E7651EA-E608-4EF9-A244-42546510A70F}" dt="2022-10-10T23:38:28.183" v="6897" actId="20577"/>
          <ac:spMkLst>
            <pc:docMk/>
            <pc:sldMk cId="581249083" sldId="305"/>
            <ac:spMk id="4" creationId="{02D7CF21-DEBD-4178-96A4-22D973D56E23}"/>
          </ac:spMkLst>
        </pc:spChg>
        <pc:spChg chg="mod">
          <ac:chgData name="Cameron Barnes" userId="d8a92c99-960a-4e6a-a6c2-c1e42f6e3095" providerId="ADAL" clId="{2E7651EA-E608-4EF9-A244-42546510A70F}" dt="2022-10-10T23:46:04.945" v="7010" actId="1076"/>
          <ac:spMkLst>
            <pc:docMk/>
            <pc:sldMk cId="581249083" sldId="305"/>
            <ac:spMk id="5" creationId="{16DF4C00-37FA-F1AD-598C-F5A31FCB6037}"/>
          </ac:spMkLst>
        </pc:spChg>
        <pc:spChg chg="mod">
          <ac:chgData name="Cameron Barnes" userId="d8a92c99-960a-4e6a-a6c2-c1e42f6e3095" providerId="ADAL" clId="{2E7651EA-E608-4EF9-A244-42546510A70F}" dt="2022-10-10T23:45:18.848" v="6997" actId="1076"/>
          <ac:spMkLst>
            <pc:docMk/>
            <pc:sldMk cId="581249083" sldId="305"/>
            <ac:spMk id="6" creationId="{B1F60937-8A17-E9C0-9CFA-F38D71990A80}"/>
          </ac:spMkLst>
        </pc:spChg>
        <pc:spChg chg="mod">
          <ac:chgData name="Cameron Barnes" userId="d8a92c99-960a-4e6a-a6c2-c1e42f6e3095" providerId="ADAL" clId="{2E7651EA-E608-4EF9-A244-42546510A70F}" dt="2022-10-10T23:43:59.421" v="6969" actId="1076"/>
          <ac:spMkLst>
            <pc:docMk/>
            <pc:sldMk cId="581249083" sldId="305"/>
            <ac:spMk id="7" creationId="{2DA28625-88BA-317A-BEBF-20866ECE5680}"/>
          </ac:spMkLst>
        </pc:spChg>
        <pc:spChg chg="mod">
          <ac:chgData name="Cameron Barnes" userId="d8a92c99-960a-4e6a-a6c2-c1e42f6e3095" providerId="ADAL" clId="{2E7651EA-E608-4EF9-A244-42546510A70F}" dt="2022-10-10T23:45:58.373" v="7009" actId="1076"/>
          <ac:spMkLst>
            <pc:docMk/>
            <pc:sldMk cId="581249083" sldId="305"/>
            <ac:spMk id="8" creationId="{289AB7CB-ED67-1851-46F8-F579A9D06382}"/>
          </ac:spMkLst>
        </pc:spChg>
        <pc:spChg chg="mod">
          <ac:chgData name="Cameron Barnes" userId="d8a92c99-960a-4e6a-a6c2-c1e42f6e3095" providerId="ADAL" clId="{2E7651EA-E608-4EF9-A244-42546510A70F}" dt="2022-10-10T23:44:34.325" v="6986" actId="1076"/>
          <ac:spMkLst>
            <pc:docMk/>
            <pc:sldMk cId="581249083" sldId="305"/>
            <ac:spMk id="9" creationId="{CADF7A30-339A-650F-41DA-EECBE1662D4A}"/>
          </ac:spMkLst>
        </pc:spChg>
        <pc:spChg chg="mod">
          <ac:chgData name="Cameron Barnes" userId="d8a92c99-960a-4e6a-a6c2-c1e42f6e3095" providerId="ADAL" clId="{2E7651EA-E608-4EF9-A244-42546510A70F}" dt="2022-10-10T23:44:57.464" v="6992" actId="1076"/>
          <ac:spMkLst>
            <pc:docMk/>
            <pc:sldMk cId="581249083" sldId="305"/>
            <ac:spMk id="16" creationId="{D271A82A-9775-679E-8642-D438C73776D9}"/>
          </ac:spMkLst>
        </pc:spChg>
        <pc:picChg chg="del">
          <ac:chgData name="Cameron Barnes" userId="d8a92c99-960a-4e6a-a6c2-c1e42f6e3095" providerId="ADAL" clId="{2E7651EA-E608-4EF9-A244-42546510A70F}" dt="2022-10-10T23:38:39.320" v="6899" actId="478"/>
          <ac:picMkLst>
            <pc:docMk/>
            <pc:sldMk cId="581249083" sldId="305"/>
            <ac:picMk id="10" creationId="{74CE530E-9DF4-9C29-FDAC-7A1885483725}"/>
          </ac:picMkLst>
        </pc:picChg>
        <pc:picChg chg="add mod">
          <ac:chgData name="Cameron Barnes" userId="d8a92c99-960a-4e6a-a6c2-c1e42f6e3095" providerId="ADAL" clId="{2E7651EA-E608-4EF9-A244-42546510A70F}" dt="2022-10-10T23:45:24.657" v="7000" actId="1076"/>
          <ac:picMkLst>
            <pc:docMk/>
            <pc:sldMk cId="581249083" sldId="305"/>
            <ac:picMk id="11" creationId="{526AD976-EAFD-0EF2-B4AE-2E19B4E35C3C}"/>
          </ac:picMkLst>
        </pc:picChg>
        <pc:picChg chg="add mod">
          <ac:chgData name="Cameron Barnes" userId="d8a92c99-960a-4e6a-a6c2-c1e42f6e3095" providerId="ADAL" clId="{2E7651EA-E608-4EF9-A244-42546510A70F}" dt="2022-10-10T23:46:52.813" v="7016" actId="14100"/>
          <ac:picMkLst>
            <pc:docMk/>
            <pc:sldMk cId="581249083" sldId="305"/>
            <ac:picMk id="12" creationId="{F8FB9E4A-09FD-54DB-2B2B-74C0D02F8518}"/>
          </ac:picMkLst>
        </pc:picChg>
        <pc:picChg chg="add mod">
          <ac:chgData name="Cameron Barnes" userId="d8a92c99-960a-4e6a-a6c2-c1e42f6e3095" providerId="ADAL" clId="{2E7651EA-E608-4EF9-A244-42546510A70F}" dt="2022-10-10T23:47:12.952" v="7022" actId="1076"/>
          <ac:picMkLst>
            <pc:docMk/>
            <pc:sldMk cId="581249083" sldId="305"/>
            <ac:picMk id="13" creationId="{85948A99-8557-281E-0370-22E42A34F3C3}"/>
          </ac:picMkLst>
        </pc:picChg>
        <pc:picChg chg="del">
          <ac:chgData name="Cameron Barnes" userId="d8a92c99-960a-4e6a-a6c2-c1e42f6e3095" providerId="ADAL" clId="{2E7651EA-E608-4EF9-A244-42546510A70F}" dt="2022-10-10T23:44:06.161" v="6970" actId="478"/>
          <ac:picMkLst>
            <pc:docMk/>
            <pc:sldMk cId="581249083" sldId="305"/>
            <ac:picMk id="19" creationId="{99F18F7D-1581-B8C2-F50D-91DBBFA462CF}"/>
          </ac:picMkLst>
        </pc:picChg>
        <pc:picChg chg="del">
          <ac:chgData name="Cameron Barnes" userId="d8a92c99-960a-4e6a-a6c2-c1e42f6e3095" providerId="ADAL" clId="{2E7651EA-E608-4EF9-A244-42546510A70F}" dt="2022-10-10T23:38:33.344" v="6898" actId="478"/>
          <ac:picMkLst>
            <pc:docMk/>
            <pc:sldMk cId="581249083" sldId="305"/>
            <ac:picMk id="23" creationId="{73FAE7DB-D366-7A22-7818-1DAD14799E40}"/>
          </ac:picMkLst>
        </pc:picChg>
        <pc:picChg chg="add mod">
          <ac:chgData name="Cameron Barnes" userId="d8a92c99-960a-4e6a-a6c2-c1e42f6e3095" providerId="ADAL" clId="{2E7651EA-E608-4EF9-A244-42546510A70F}" dt="2022-10-10T23:49:04.489" v="7030" actId="1076"/>
          <ac:picMkLst>
            <pc:docMk/>
            <pc:sldMk cId="581249083" sldId="305"/>
            <ac:picMk id="2050" creationId="{B8AC0E38-CA76-9CC4-C981-2078760E3DB4}"/>
          </ac:picMkLst>
        </pc:picChg>
        <pc:picChg chg="del">
          <ac:chgData name="Cameron Barnes" userId="d8a92c99-960a-4e6a-a6c2-c1e42f6e3095" providerId="ADAL" clId="{2E7651EA-E608-4EF9-A244-42546510A70F}" dt="2022-10-10T23:44:07.794" v="6971" actId="478"/>
          <ac:picMkLst>
            <pc:docMk/>
            <pc:sldMk cId="581249083" sldId="305"/>
            <ac:picMk id="10244" creationId="{82A09EFA-76E4-7DD1-EB4C-3082B18D50FC}"/>
          </ac:picMkLst>
        </pc:picChg>
      </pc:sldChg>
      <pc:sldChg chg="new del">
        <pc:chgData name="Cameron Barnes" userId="d8a92c99-960a-4e6a-a6c2-c1e42f6e3095" providerId="ADAL" clId="{2E7651EA-E608-4EF9-A244-42546510A70F}" dt="2022-10-10T23:38:11.225" v="6883" actId="680"/>
        <pc:sldMkLst>
          <pc:docMk/>
          <pc:sldMk cId="2624449399" sldId="305"/>
        </pc:sldMkLst>
      </pc:sldChg>
    </pc:docChg>
  </pc:docChgLst>
  <pc:docChgLst>
    <pc:chgData name="Cameron Barnes" userId="S::cab19j@fsu.edu::d8a92c99-960a-4e6a-a6c2-c1e42f6e3095" providerId="AD" clId="Web-{C5420832-8270-4E50-9B16-8ECA2177DCA1}"/>
    <pc:docChg chg="modSld">
      <pc:chgData name="Cameron Barnes" userId="S::cab19j@fsu.edu::d8a92c99-960a-4e6a-a6c2-c1e42f6e3095" providerId="AD" clId="Web-{C5420832-8270-4E50-9B16-8ECA2177DCA1}" dt="2022-10-10T19:21:26.545" v="8" actId="14100"/>
      <pc:docMkLst>
        <pc:docMk/>
      </pc:docMkLst>
      <pc:sldChg chg="modSp">
        <pc:chgData name="Cameron Barnes" userId="S::cab19j@fsu.edu::d8a92c99-960a-4e6a-a6c2-c1e42f6e3095" providerId="AD" clId="Web-{C5420832-8270-4E50-9B16-8ECA2177DCA1}" dt="2022-10-10T19:21:26.545" v="8" actId="14100"/>
        <pc:sldMkLst>
          <pc:docMk/>
          <pc:sldMk cId="3956933917" sldId="259"/>
        </pc:sldMkLst>
        <pc:picChg chg="mod">
          <ac:chgData name="Cameron Barnes" userId="S::cab19j@fsu.edu::d8a92c99-960a-4e6a-a6c2-c1e42f6e3095" providerId="AD" clId="Web-{C5420832-8270-4E50-9B16-8ECA2177DCA1}" dt="2022-10-10T19:21:26.545" v="8" actId="14100"/>
          <ac:picMkLst>
            <pc:docMk/>
            <pc:sldMk cId="3956933917" sldId="259"/>
            <ac:picMk id="9" creationId="{A37CEA2D-761F-6D26-0FF8-8D84F8853A2D}"/>
          </ac:picMkLst>
        </pc:picChg>
        <pc:picChg chg="mod">
          <ac:chgData name="Cameron Barnes" userId="S::cab19j@fsu.edu::d8a92c99-960a-4e6a-a6c2-c1e42f6e3095" providerId="AD" clId="Web-{C5420832-8270-4E50-9B16-8ECA2177DCA1}" dt="2022-10-10T19:21:11.013" v="7" actId="1076"/>
          <ac:picMkLst>
            <pc:docMk/>
            <pc:sldMk cId="3956933917" sldId="259"/>
            <ac:picMk id="36" creationId="{76005BF5-7585-E6D2-6BFD-EA749BDDD085}"/>
          </ac:picMkLst>
        </pc:picChg>
      </pc:sldChg>
      <pc:sldChg chg="delCm">
        <pc:chgData name="Cameron Barnes" userId="S::cab19j@fsu.edu::d8a92c99-960a-4e6a-a6c2-c1e42f6e3095" providerId="AD" clId="Web-{C5420832-8270-4E50-9B16-8ECA2177DCA1}" dt="2022-10-10T19:17:50.961" v="0"/>
        <pc:sldMkLst>
          <pc:docMk/>
          <pc:sldMk cId="2750239876" sldId="268"/>
        </pc:sldMkLst>
      </pc:sldChg>
    </pc:docChg>
  </pc:docChgLst>
</pc:chgInfo>
</file>

<file path=ppt/comments/modernComment_103_EBDA051D.xml><?xml version="1.0" encoding="utf-8"?>
<p188:cmLst xmlns:a="http://schemas.openxmlformats.org/drawingml/2006/main" xmlns:r="http://schemas.openxmlformats.org/officeDocument/2006/relationships" xmlns:p188="http://schemas.microsoft.com/office/powerpoint/2018/8/main">
  <p188:cm id="{04A8539D-3C99-44F9-B49F-CE5A45A33BEA}" authorId="{B7F72BF6-43C8-4A3D-1FBF-BC0E3D8D7BBB}" status="resolved" created="2022-10-08T02:49:39.943" complete="100000">
    <ac:deMkLst xmlns:ac="http://schemas.microsoft.com/office/drawing/2013/main/command">
      <pc:docMk xmlns:pc="http://schemas.microsoft.com/office/powerpoint/2013/main/command"/>
      <pc:sldMk xmlns:pc="http://schemas.microsoft.com/office/powerpoint/2013/main/command" cId="3956933917" sldId="259"/>
      <ac:spMk id="18" creationId="{44FCFFEE-801C-D6FF-9B74-3151D3CE08F4}"/>
    </ac:deMkLst>
    <p188:txBody>
      <a:bodyPr/>
      <a:lstStyle/>
      <a:p>
        <a:r>
          <a:rPr lang="en-US"/>
          <a:t>Cole should have some picture</a:t>
        </a:r>
      </a:p>
    </p188:txBody>
  </p188:cm>
</p188:cmLst>
</file>

<file path=ppt/comments/modernComment_105_D38BB1B6.xml><?xml version="1.0" encoding="utf-8"?>
<p188:cmLst xmlns:a="http://schemas.openxmlformats.org/drawingml/2006/main" xmlns:r="http://schemas.openxmlformats.org/officeDocument/2006/relationships" xmlns:p188="http://schemas.microsoft.com/office/powerpoint/2018/8/main">
  <p188:cm id="{B81AAF45-2D0D-465E-A6F8-0866235DF5A9}" authorId="{B7F72BF6-43C8-4A3D-1FBF-BC0E3D8D7BBB}" status="resolved" created="2022-10-08T03:19:32.476" complete="100000">
    <ac:deMkLst xmlns:ac="http://schemas.microsoft.com/office/drawing/2013/main/command">
      <pc:docMk xmlns:pc="http://schemas.microsoft.com/office/powerpoint/2013/main/command"/>
      <pc:sldMk xmlns:pc="http://schemas.microsoft.com/office/powerpoint/2013/main/command" cId="3549147574" sldId="261"/>
      <ac:spMk id="11" creationId="{A00AAB90-147E-B11E-7CB8-29162E3B5784}"/>
    </ac:deMkLst>
    <p188:txBody>
      <a:bodyPr/>
      <a:lstStyle/>
      <a:p>
        <a:r>
          <a:rPr lang="en-US"/>
          <a:t>Left justify</a:t>
        </a:r>
      </a:p>
    </p188:txBody>
  </p188:cm>
  <p188:cm id="{0CC87104-7B43-481B-B4BA-1F5BFCC189DF}" authorId="{B7F72BF6-43C8-4A3D-1FBF-BC0E3D8D7BBB}" status="resolved" created="2022-10-08T03:25:23.427" complete="100000">
    <ac:deMkLst xmlns:ac="http://schemas.microsoft.com/office/drawing/2013/main/command">
      <pc:docMk xmlns:pc="http://schemas.microsoft.com/office/powerpoint/2013/main/command"/>
      <pc:sldMk xmlns:pc="http://schemas.microsoft.com/office/powerpoint/2013/main/command" cId="3549147574" sldId="261"/>
      <ac:spMk id="4" creationId="{4710C1B0-12EC-D536-50F0-230BAE6DB8D2}"/>
    </ac:deMkLst>
    <p188:txBody>
      <a:bodyPr/>
      <a:lstStyle/>
      <a:p>
        <a:r>
          <a:rPr lang="en-US"/>
          <a:t>Consider omitting. </a:t>
        </a:r>
      </a:p>
    </p188:txBody>
  </p188:cm>
</p188:cmLst>
</file>

<file path=ppt/comments/modernComment_10E_92B8EEA5.xml><?xml version="1.0" encoding="utf-8"?>
<p188:cmLst xmlns:a="http://schemas.openxmlformats.org/drawingml/2006/main" xmlns:r="http://schemas.openxmlformats.org/officeDocument/2006/relationships" xmlns:p188="http://schemas.microsoft.com/office/powerpoint/2018/8/main">
  <p188:cm id="{5356D360-8309-453B-ACDA-14336DEB262C}" authorId="{B7F72BF6-43C8-4A3D-1FBF-BC0E3D8D7BBB}" status="resolved" created="2022-10-08T03:28:07.414" complete="100000">
    <ac:deMkLst xmlns:ac="http://schemas.microsoft.com/office/drawing/2013/main/command">
      <pc:docMk xmlns:pc="http://schemas.microsoft.com/office/powerpoint/2013/main/command"/>
      <pc:sldMk xmlns:pc="http://schemas.microsoft.com/office/powerpoint/2013/main/command" cId="2461593253" sldId="270"/>
      <ac:picMk id="8" creationId="{7AB60D06-8EC5-F25B-093C-2755C29EEC5D}"/>
    </ac:deMkLst>
    <p188:txBody>
      <a:bodyPr/>
      <a:lstStyle/>
      <a:p>
        <a:r>
          <a:rPr lang="en-US"/>
          <a:t>Make sure you talk about these I am intrigued</a:t>
        </a:r>
      </a:p>
    </p188:txBody>
  </p188:cm>
  <p188:cm id="{93377CE5-9791-4CF0-A8D8-95B0078873D7}" authorId="{B7F72BF6-43C8-4A3D-1FBF-BC0E3D8D7BBB}" status="resolved" created="2022-10-08T03:28:19.448" complete="100000">
    <ac:deMkLst xmlns:ac="http://schemas.microsoft.com/office/drawing/2013/main/command">
      <pc:docMk xmlns:pc="http://schemas.microsoft.com/office/powerpoint/2013/main/command"/>
      <pc:sldMk xmlns:pc="http://schemas.microsoft.com/office/powerpoint/2013/main/command" cId="2461593253" sldId="270"/>
      <ac:grpSpMk id="12" creationId="{93B71F5A-EA31-ABE2-79F3-3CC47AC583B7}"/>
    </ac:deMkLst>
    <p188:txBody>
      <a:bodyPr/>
      <a:lstStyle/>
      <a:p>
        <a:r>
          <a:rPr lang="en-US"/>
          <a:t>Especially this one</a:t>
        </a:r>
      </a:p>
    </p188:txBody>
  </p188:cm>
</p188:cmLst>
</file>

<file path=ppt/comments/modernComment_112_A745CAB7.xml><?xml version="1.0" encoding="utf-8"?>
<p188:cmLst xmlns:a="http://schemas.openxmlformats.org/drawingml/2006/main" xmlns:r="http://schemas.openxmlformats.org/officeDocument/2006/relationships" xmlns:p188="http://schemas.microsoft.com/office/powerpoint/2018/8/main">
  <p188:cm id="{C0CF9FD6-70CC-4C29-9758-298BCD26C7EB}" authorId="{B7F72BF6-43C8-4A3D-1FBF-BC0E3D8D7BBB}" status="resolved" created="2022-10-08T03:29:39.312" complete="100000">
    <pc:sldMkLst xmlns:pc="http://schemas.microsoft.com/office/powerpoint/2013/main/command">
      <pc:docMk/>
      <pc:sldMk cId="2806368951" sldId="274"/>
    </pc:sldMkLst>
    <p188:txBody>
      <a:bodyPr/>
      <a:lstStyle/>
      <a:p>
        <a:r>
          <a:rPr lang="en-US"/>
          <a:t>And you just end. </a:t>
        </a:r>
      </a:p>
    </p188:txBody>
  </p188:cm>
</p188:cmLst>
</file>

<file path=ppt/comments/modernComment_116_169F4346.xml><?xml version="1.0" encoding="utf-8"?>
<p188:cmLst xmlns:a="http://schemas.openxmlformats.org/drawingml/2006/main" xmlns:r="http://schemas.openxmlformats.org/officeDocument/2006/relationships" xmlns:p188="http://schemas.microsoft.com/office/powerpoint/2018/8/main">
  <p188:cm id="{23F348D8-6FBD-4661-AA7F-AEB273FDD620}" authorId="{B7F72BF6-43C8-4A3D-1FBF-BC0E3D8D7BBB}" status="resolved" created="2022-10-08T03:28:44.803" complete="100000">
    <ac:deMkLst xmlns:ac="http://schemas.microsoft.com/office/drawing/2013/main/command">
      <pc:docMk xmlns:pc="http://schemas.microsoft.com/office/powerpoint/2013/main/command"/>
      <pc:sldMk xmlns:pc="http://schemas.microsoft.com/office/powerpoint/2013/main/command" cId="379536198" sldId="278"/>
      <ac:graphicFrameMk id="8" creationId="{B237E395-69BF-4297-A15E-AC87E9883DC9}"/>
    </ac:deMkLst>
    <p188:txBody>
      <a:bodyPr/>
      <a:lstStyle/>
      <a:p>
        <a:r>
          <a:rPr lang="en-US"/>
          <a:t>Make sure your icons have meaning. </a:t>
        </a:r>
      </a:p>
    </p188:txBody>
  </p188:cm>
</p188:cmLst>
</file>

<file path=ppt/comments/modernComment_118_D97EFCF9.xml><?xml version="1.0" encoding="utf-8"?>
<p188:cmLst xmlns:a="http://schemas.openxmlformats.org/drawingml/2006/main" xmlns:r="http://schemas.openxmlformats.org/officeDocument/2006/relationships" xmlns:p188="http://schemas.microsoft.com/office/powerpoint/2018/8/main">
  <p188:cm id="{3B74CFA8-FCBA-424B-80DE-0D0C9E0DA75F}" authorId="{B7F72BF6-43C8-4A3D-1FBF-BC0E3D8D7BBB}" status="resolved" created="2022-10-08T03:19:11.835" complete="100000">
    <ac:deMkLst xmlns:ac="http://schemas.microsoft.com/office/drawing/2013/main/command">
      <pc:docMk xmlns:pc="http://schemas.microsoft.com/office/powerpoint/2013/main/command"/>
      <pc:sldMk xmlns:pc="http://schemas.microsoft.com/office/powerpoint/2013/main/command" cId="3648978169" sldId="280"/>
      <ac:spMk id="4" creationId="{A77BF167-6D14-DF23-A571-2B33E7F9A232}"/>
    </ac:deMkLst>
    <p188:txBody>
      <a:bodyPr/>
      <a:lstStyle/>
      <a:p>
        <a:r>
          <a:rPr lang="en-US"/>
          <a:t>Fix when available. </a:t>
        </a:r>
      </a:p>
    </p188:txBody>
  </p188:cm>
</p188:cmLst>
</file>

<file path=ppt/comments/modernComment_123_1DAA3BED.xml><?xml version="1.0" encoding="utf-8"?>
<p188:cmLst xmlns:a="http://schemas.openxmlformats.org/drawingml/2006/main" xmlns:r="http://schemas.openxmlformats.org/officeDocument/2006/relationships" xmlns:p188="http://schemas.microsoft.com/office/powerpoint/2018/8/main">
  <p188:cm id="{6A9E2949-8FD3-4100-8CFE-AD558235E423}" authorId="{B7F72BF6-43C8-4A3D-1FBF-BC0E3D8D7BBB}" status="resolved" created="2022-10-08T03:29:19.527" complete="100000">
    <pc:sldMkLst xmlns:pc="http://schemas.microsoft.com/office/powerpoint/2013/main/command">
      <pc:docMk/>
      <pc:sldMk cId="497695725" sldId="291"/>
    </pc:sldMkLst>
    <p188:txBody>
      <a:bodyPr/>
      <a:lstStyle/>
      <a:p>
        <a:r>
          <a:rPr lang="en-US"/>
          <a:t>Line weight is low</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B53512-5370-46B4-96C1-AE1464E74F8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245BE46-5DEC-4BDB-B01E-816C06C9548F}">
      <dgm:prSet/>
      <dgm:spPr/>
      <dgm:t>
        <a:bodyPr/>
        <a:lstStyle/>
        <a:p>
          <a:pPr>
            <a:lnSpc>
              <a:spcPct val="100000"/>
            </a:lnSpc>
          </a:pPr>
          <a:r>
            <a:rPr lang="en-US">
              <a:latin typeface="Georgia"/>
            </a:rPr>
            <a:t>Design will primarily focus on transporting heavy loads </a:t>
          </a:r>
        </a:p>
      </dgm:t>
    </dgm:pt>
    <dgm:pt modelId="{806CEE18-94B6-4DED-9DB1-C0086CB92959}" type="parTrans" cxnId="{2BDA99AB-1F55-4615-B093-9B36E1D2F77D}">
      <dgm:prSet/>
      <dgm:spPr/>
      <dgm:t>
        <a:bodyPr/>
        <a:lstStyle/>
        <a:p>
          <a:endParaRPr lang="en-US"/>
        </a:p>
      </dgm:t>
    </dgm:pt>
    <dgm:pt modelId="{1958FC19-2914-498F-BF59-7A70B46166A0}" type="sibTrans" cxnId="{2BDA99AB-1F55-4615-B093-9B36E1D2F77D}">
      <dgm:prSet/>
      <dgm:spPr/>
      <dgm:t>
        <a:bodyPr/>
        <a:lstStyle/>
        <a:p>
          <a:endParaRPr lang="en-US"/>
        </a:p>
      </dgm:t>
    </dgm:pt>
    <dgm:pt modelId="{9464625D-37FC-4CDC-A344-45DC2516B3DF}">
      <dgm:prSet/>
      <dgm:spPr/>
      <dgm:t>
        <a:bodyPr/>
        <a:lstStyle/>
        <a:p>
          <a:pPr>
            <a:lnSpc>
              <a:spcPct val="100000"/>
            </a:lnSpc>
          </a:pPr>
          <a:r>
            <a:rPr lang="en-US">
              <a:latin typeface="Georgia"/>
            </a:rPr>
            <a:t>The movement speed of the device can be relatively low (6-8 km/hour)</a:t>
          </a:r>
        </a:p>
      </dgm:t>
    </dgm:pt>
    <dgm:pt modelId="{DA202B9B-3D5F-4779-8ECF-F26D0699E918}" type="parTrans" cxnId="{2E86AC3C-8A11-45E9-BAFF-98B2BFA50564}">
      <dgm:prSet/>
      <dgm:spPr/>
      <dgm:t>
        <a:bodyPr/>
        <a:lstStyle/>
        <a:p>
          <a:endParaRPr lang="en-US"/>
        </a:p>
      </dgm:t>
    </dgm:pt>
    <dgm:pt modelId="{DD6839DA-7943-4600-AF0B-DDE5AC0337D0}" type="sibTrans" cxnId="{2E86AC3C-8A11-45E9-BAFF-98B2BFA50564}">
      <dgm:prSet/>
      <dgm:spPr/>
      <dgm:t>
        <a:bodyPr/>
        <a:lstStyle/>
        <a:p>
          <a:endParaRPr lang="en-US"/>
        </a:p>
      </dgm:t>
    </dgm:pt>
    <dgm:pt modelId="{98B23ABF-B319-4EFF-A342-B66AFBFAB0D3}">
      <dgm:prSet/>
      <dgm:spPr/>
      <dgm:t>
        <a:bodyPr/>
        <a:lstStyle/>
        <a:p>
          <a:pPr>
            <a:lnSpc>
              <a:spcPct val="100000"/>
            </a:lnSpc>
          </a:pPr>
          <a:r>
            <a:rPr lang="en-US">
              <a:latin typeface="Georgia"/>
            </a:rPr>
            <a:t>The power system must handle long distance travel while being adaptable based on the required exertion of the device</a:t>
          </a:r>
        </a:p>
      </dgm:t>
    </dgm:pt>
    <dgm:pt modelId="{24D40E8D-2FB4-47B5-9216-C1468FD8A9D3}" type="parTrans" cxnId="{4F0419A1-AB7D-4982-ACDA-6F6EFF87DAA0}">
      <dgm:prSet/>
      <dgm:spPr/>
      <dgm:t>
        <a:bodyPr/>
        <a:lstStyle/>
        <a:p>
          <a:endParaRPr lang="en-US"/>
        </a:p>
      </dgm:t>
    </dgm:pt>
    <dgm:pt modelId="{15B35322-BC42-415E-BCB7-A20829F970F1}" type="sibTrans" cxnId="{4F0419A1-AB7D-4982-ACDA-6F6EFF87DAA0}">
      <dgm:prSet/>
      <dgm:spPr/>
      <dgm:t>
        <a:bodyPr/>
        <a:lstStyle/>
        <a:p>
          <a:endParaRPr lang="en-US"/>
        </a:p>
      </dgm:t>
    </dgm:pt>
    <dgm:pt modelId="{E8375BDE-B384-47F6-9640-0670A7A56BEB}">
      <dgm:prSet/>
      <dgm:spPr/>
      <dgm:t>
        <a:bodyPr/>
        <a:lstStyle/>
        <a:p>
          <a:pPr>
            <a:lnSpc>
              <a:spcPct val="100000"/>
            </a:lnSpc>
          </a:pPr>
          <a:r>
            <a:rPr lang="en-US">
              <a:latin typeface="Georgia"/>
            </a:rPr>
            <a:t>Ideally fully autonomous when traversing the lunar surface, but human operation is acceptable.</a:t>
          </a:r>
        </a:p>
      </dgm:t>
    </dgm:pt>
    <dgm:pt modelId="{BBEBBDD5-AE17-42E5-BA57-DB958C0CEBCD}" type="parTrans" cxnId="{CACF6761-2CA2-4728-9EE3-0F71EE2D8851}">
      <dgm:prSet/>
      <dgm:spPr/>
      <dgm:t>
        <a:bodyPr/>
        <a:lstStyle/>
        <a:p>
          <a:endParaRPr lang="en-US"/>
        </a:p>
      </dgm:t>
    </dgm:pt>
    <dgm:pt modelId="{341D7344-0721-4DF3-B9F7-ABBBAC38BE1A}" type="sibTrans" cxnId="{CACF6761-2CA2-4728-9EE3-0F71EE2D8851}">
      <dgm:prSet/>
      <dgm:spPr/>
      <dgm:t>
        <a:bodyPr/>
        <a:lstStyle/>
        <a:p>
          <a:endParaRPr lang="en-US"/>
        </a:p>
      </dgm:t>
    </dgm:pt>
    <dgm:pt modelId="{8158708B-B284-4767-854B-6A815E5365FE}">
      <dgm:prSet custT="1"/>
      <dgm:spPr/>
      <dgm:t>
        <a:bodyPr/>
        <a:lstStyle/>
        <a:p>
          <a:pPr marL="0" lvl="0" indent="0" algn="l" defTabSz="844550">
            <a:lnSpc>
              <a:spcPct val="100000"/>
            </a:lnSpc>
            <a:spcBef>
              <a:spcPct val="0"/>
            </a:spcBef>
            <a:spcAft>
              <a:spcPct val="35000"/>
            </a:spcAft>
            <a:buNone/>
          </a:pPr>
          <a:r>
            <a:rPr lang="en-US" sz="1900" kern="1200">
              <a:solidFill>
                <a:prstClr val="black">
                  <a:hueOff val="0"/>
                  <a:satOff val="0"/>
                  <a:lumOff val="0"/>
                  <a:alphaOff val="0"/>
                </a:prstClr>
              </a:solidFill>
              <a:latin typeface="Georgia"/>
              <a:ea typeface="+mn-ea"/>
              <a:cs typeface="+mn-cs"/>
            </a:rPr>
            <a:t>Assistive mechanism facilitating human operators when they attempt to load the device</a:t>
          </a:r>
        </a:p>
      </dgm:t>
    </dgm:pt>
    <dgm:pt modelId="{CE59B502-33D3-458C-9AAA-D1C2C9B5FF8A}" type="parTrans" cxnId="{37E0BBC1-5BE5-41CE-A8D4-B7572E3A93DC}">
      <dgm:prSet/>
      <dgm:spPr/>
      <dgm:t>
        <a:bodyPr/>
        <a:lstStyle/>
        <a:p>
          <a:endParaRPr lang="en-US"/>
        </a:p>
      </dgm:t>
    </dgm:pt>
    <dgm:pt modelId="{0AECB4F9-F5B0-4369-B324-46882234BC8E}" type="sibTrans" cxnId="{37E0BBC1-5BE5-41CE-A8D4-B7572E3A93DC}">
      <dgm:prSet/>
      <dgm:spPr/>
      <dgm:t>
        <a:bodyPr/>
        <a:lstStyle/>
        <a:p>
          <a:endParaRPr lang="en-US"/>
        </a:p>
      </dgm:t>
    </dgm:pt>
    <dgm:pt modelId="{04120888-AE5D-4AB5-A059-D11D01023055}" type="pres">
      <dgm:prSet presAssocID="{E3B53512-5370-46B4-96C1-AE1464E74F8C}" presName="root" presStyleCnt="0">
        <dgm:presLayoutVars>
          <dgm:dir/>
          <dgm:resizeHandles val="exact"/>
        </dgm:presLayoutVars>
      </dgm:prSet>
      <dgm:spPr/>
    </dgm:pt>
    <dgm:pt modelId="{08645233-DB42-40C2-80DB-BEB1BA479585}" type="pres">
      <dgm:prSet presAssocID="{6245BE46-5DEC-4BDB-B01E-816C06C9548F}" presName="compNode" presStyleCnt="0"/>
      <dgm:spPr/>
    </dgm:pt>
    <dgm:pt modelId="{2201A008-AB22-41DA-8FE7-EE984ADBF4E3}" type="pres">
      <dgm:prSet presAssocID="{6245BE46-5DEC-4BDB-B01E-816C06C9548F}" presName="bgRect" presStyleLbl="bgShp" presStyleIdx="0" presStyleCnt="5"/>
      <dgm:spPr>
        <a:solidFill>
          <a:srgbClr val="E3E0D9"/>
        </a:solidFill>
      </dgm:spPr>
    </dgm:pt>
    <dgm:pt modelId="{D60723DC-E88A-4B02-97B8-7642EA856D8D}" type="pres">
      <dgm:prSet presAssocID="{6245BE46-5DEC-4BDB-B01E-816C06C9548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umbbell with solid fill"/>
        </a:ext>
      </dgm:extLst>
    </dgm:pt>
    <dgm:pt modelId="{F8B4ECF1-74C5-4FBB-A984-1E55F3583B6A}" type="pres">
      <dgm:prSet presAssocID="{6245BE46-5DEC-4BDB-B01E-816C06C9548F}" presName="spaceRect" presStyleCnt="0"/>
      <dgm:spPr/>
    </dgm:pt>
    <dgm:pt modelId="{4504E56F-B696-4FC8-9CE4-6F2AE0DB77D5}" type="pres">
      <dgm:prSet presAssocID="{6245BE46-5DEC-4BDB-B01E-816C06C9548F}" presName="parTx" presStyleLbl="revTx" presStyleIdx="0" presStyleCnt="5">
        <dgm:presLayoutVars>
          <dgm:chMax val="0"/>
          <dgm:chPref val="0"/>
        </dgm:presLayoutVars>
      </dgm:prSet>
      <dgm:spPr/>
    </dgm:pt>
    <dgm:pt modelId="{EC6DE2EA-719E-4BB6-9006-6CE9A8028AD9}" type="pres">
      <dgm:prSet presAssocID="{1958FC19-2914-498F-BF59-7A70B46166A0}" presName="sibTrans" presStyleCnt="0"/>
      <dgm:spPr/>
    </dgm:pt>
    <dgm:pt modelId="{519D89B9-E5F9-4FA5-9C04-AEB2B1F88004}" type="pres">
      <dgm:prSet presAssocID="{9464625D-37FC-4CDC-A344-45DC2516B3DF}" presName="compNode" presStyleCnt="0"/>
      <dgm:spPr/>
    </dgm:pt>
    <dgm:pt modelId="{EBE11D10-582F-4376-A1E3-8ADD5A95C103}" type="pres">
      <dgm:prSet presAssocID="{9464625D-37FC-4CDC-A344-45DC2516B3DF}" presName="bgRect" presStyleLbl="bgShp" presStyleIdx="1" presStyleCnt="5"/>
      <dgm:spPr>
        <a:solidFill>
          <a:srgbClr val="E3E0D9"/>
        </a:solidFill>
      </dgm:spPr>
    </dgm:pt>
    <dgm:pt modelId="{EE5018B3-05DE-4DBA-B712-EDB8D2B0D802}" type="pres">
      <dgm:prSet presAssocID="{9464625D-37FC-4CDC-A344-45DC2516B3DF}"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peedometer Low outline"/>
        </a:ext>
      </dgm:extLst>
    </dgm:pt>
    <dgm:pt modelId="{3A6EC24A-F127-4D70-B0F8-D87D80D49B12}" type="pres">
      <dgm:prSet presAssocID="{9464625D-37FC-4CDC-A344-45DC2516B3DF}" presName="spaceRect" presStyleCnt="0"/>
      <dgm:spPr/>
    </dgm:pt>
    <dgm:pt modelId="{139A83B2-3DE3-498A-BF4B-9D02D918AA10}" type="pres">
      <dgm:prSet presAssocID="{9464625D-37FC-4CDC-A344-45DC2516B3DF}" presName="parTx" presStyleLbl="revTx" presStyleIdx="1" presStyleCnt="5">
        <dgm:presLayoutVars>
          <dgm:chMax val="0"/>
          <dgm:chPref val="0"/>
        </dgm:presLayoutVars>
      </dgm:prSet>
      <dgm:spPr/>
    </dgm:pt>
    <dgm:pt modelId="{B96696B4-2250-42A6-9F9A-DD681356556E}" type="pres">
      <dgm:prSet presAssocID="{DD6839DA-7943-4600-AF0B-DDE5AC0337D0}" presName="sibTrans" presStyleCnt="0"/>
      <dgm:spPr/>
    </dgm:pt>
    <dgm:pt modelId="{265D292D-4443-4726-8BB6-7A44A16EEF6D}" type="pres">
      <dgm:prSet presAssocID="{98B23ABF-B319-4EFF-A342-B66AFBFAB0D3}" presName="compNode" presStyleCnt="0"/>
      <dgm:spPr/>
    </dgm:pt>
    <dgm:pt modelId="{25330535-A732-4FBB-8D01-C119763900DA}" type="pres">
      <dgm:prSet presAssocID="{98B23ABF-B319-4EFF-A342-B66AFBFAB0D3}" presName="bgRect" presStyleLbl="bgShp" presStyleIdx="2" presStyleCnt="5"/>
      <dgm:spPr>
        <a:solidFill>
          <a:srgbClr val="E3E0D9"/>
        </a:solidFill>
      </dgm:spPr>
    </dgm:pt>
    <dgm:pt modelId="{B4F55620-C321-4340-9E9B-79A3E084E0FA}" type="pres">
      <dgm:prSet presAssocID="{98B23ABF-B319-4EFF-A342-B66AFBFAB0D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ttery charging with solid fill"/>
        </a:ext>
      </dgm:extLst>
    </dgm:pt>
    <dgm:pt modelId="{D0CB1118-BD0B-4516-8848-A392D21D887B}" type="pres">
      <dgm:prSet presAssocID="{98B23ABF-B319-4EFF-A342-B66AFBFAB0D3}" presName="spaceRect" presStyleCnt="0"/>
      <dgm:spPr/>
    </dgm:pt>
    <dgm:pt modelId="{72335678-AC0F-4BFF-A173-6CA15BB1FD79}" type="pres">
      <dgm:prSet presAssocID="{98B23ABF-B319-4EFF-A342-B66AFBFAB0D3}" presName="parTx" presStyleLbl="revTx" presStyleIdx="2" presStyleCnt="5">
        <dgm:presLayoutVars>
          <dgm:chMax val="0"/>
          <dgm:chPref val="0"/>
        </dgm:presLayoutVars>
      </dgm:prSet>
      <dgm:spPr/>
    </dgm:pt>
    <dgm:pt modelId="{08EBA09A-B335-43C2-9C71-180D5E513DB5}" type="pres">
      <dgm:prSet presAssocID="{15B35322-BC42-415E-BCB7-A20829F970F1}" presName="sibTrans" presStyleCnt="0"/>
      <dgm:spPr/>
    </dgm:pt>
    <dgm:pt modelId="{FE65B8EE-09DA-400C-86B7-2D0F7B4987EB}" type="pres">
      <dgm:prSet presAssocID="{E8375BDE-B384-47F6-9640-0670A7A56BEB}" presName="compNode" presStyleCnt="0"/>
      <dgm:spPr/>
    </dgm:pt>
    <dgm:pt modelId="{22DDDB98-621C-4397-A46B-557FE035EEE5}" type="pres">
      <dgm:prSet presAssocID="{E8375BDE-B384-47F6-9640-0670A7A56BEB}" presName="bgRect" presStyleLbl="bgShp" presStyleIdx="3" presStyleCnt="5"/>
      <dgm:spPr>
        <a:solidFill>
          <a:srgbClr val="E3E0D9"/>
        </a:solidFill>
      </dgm:spPr>
    </dgm:pt>
    <dgm:pt modelId="{4138F202-85ED-4A0E-9B82-8CD0FAD792F1}" type="pres">
      <dgm:prSet presAssocID="{E8375BDE-B384-47F6-9640-0670A7A56BE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obot with solid fill"/>
        </a:ext>
      </dgm:extLst>
    </dgm:pt>
    <dgm:pt modelId="{B8AC76AC-5911-477F-BDD9-FFAA3C155A23}" type="pres">
      <dgm:prSet presAssocID="{E8375BDE-B384-47F6-9640-0670A7A56BEB}" presName="spaceRect" presStyleCnt="0"/>
      <dgm:spPr/>
    </dgm:pt>
    <dgm:pt modelId="{28ECFBD8-B17A-4B4F-B9A4-47F1060E7E2B}" type="pres">
      <dgm:prSet presAssocID="{E8375BDE-B384-47F6-9640-0670A7A56BEB}" presName="parTx" presStyleLbl="revTx" presStyleIdx="3" presStyleCnt="5">
        <dgm:presLayoutVars>
          <dgm:chMax val="0"/>
          <dgm:chPref val="0"/>
        </dgm:presLayoutVars>
      </dgm:prSet>
      <dgm:spPr/>
    </dgm:pt>
    <dgm:pt modelId="{EC6B2733-CE7D-4B2A-B1CC-D245C42EAE8B}" type="pres">
      <dgm:prSet presAssocID="{341D7344-0721-4DF3-B9F7-ABBBAC38BE1A}" presName="sibTrans" presStyleCnt="0"/>
      <dgm:spPr/>
    </dgm:pt>
    <dgm:pt modelId="{7B1DF4C7-0210-40EA-94FE-29B5CAED51D5}" type="pres">
      <dgm:prSet presAssocID="{8158708B-B284-4767-854B-6A815E5365FE}" presName="compNode" presStyleCnt="0"/>
      <dgm:spPr/>
    </dgm:pt>
    <dgm:pt modelId="{58FD7498-F92C-4F68-8855-BB924FDB5055}" type="pres">
      <dgm:prSet presAssocID="{8158708B-B284-4767-854B-6A815E5365FE}" presName="bgRect" presStyleLbl="bgShp" presStyleIdx="4" presStyleCnt="5"/>
      <dgm:spPr>
        <a:solidFill>
          <a:srgbClr val="E3E0D9"/>
        </a:solidFill>
      </dgm:spPr>
    </dgm:pt>
    <dgm:pt modelId="{D7075FAB-2E98-464D-A18D-47E92C2FF4A2}" type="pres">
      <dgm:prSet presAssocID="{8158708B-B284-4767-854B-6A815E5365F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ero Male with solid fill"/>
        </a:ext>
      </dgm:extLst>
    </dgm:pt>
    <dgm:pt modelId="{0EB80116-F09F-4946-B2EC-8AF1E1F8E7D4}" type="pres">
      <dgm:prSet presAssocID="{8158708B-B284-4767-854B-6A815E5365FE}" presName="spaceRect" presStyleCnt="0"/>
      <dgm:spPr/>
    </dgm:pt>
    <dgm:pt modelId="{1CD72AE6-8F41-45D8-9DA0-1B0DEC18C698}" type="pres">
      <dgm:prSet presAssocID="{8158708B-B284-4767-854B-6A815E5365FE}" presName="parTx" presStyleLbl="revTx" presStyleIdx="4" presStyleCnt="5">
        <dgm:presLayoutVars>
          <dgm:chMax val="0"/>
          <dgm:chPref val="0"/>
        </dgm:presLayoutVars>
      </dgm:prSet>
      <dgm:spPr/>
    </dgm:pt>
  </dgm:ptLst>
  <dgm:cxnLst>
    <dgm:cxn modelId="{EB1C2811-362E-4024-90AA-AC673CB65DF9}" type="presOf" srcId="{8158708B-B284-4767-854B-6A815E5365FE}" destId="{1CD72AE6-8F41-45D8-9DA0-1B0DEC18C698}" srcOrd="0" destOrd="0" presId="urn:microsoft.com/office/officeart/2018/2/layout/IconVerticalSolidList"/>
    <dgm:cxn modelId="{57959D1C-48EC-4855-89F5-32AFE8D77A90}" type="presOf" srcId="{98B23ABF-B319-4EFF-A342-B66AFBFAB0D3}" destId="{72335678-AC0F-4BFF-A173-6CA15BB1FD79}" srcOrd="0" destOrd="0" presId="urn:microsoft.com/office/officeart/2018/2/layout/IconVerticalSolidList"/>
    <dgm:cxn modelId="{46919231-A10A-4FC2-8516-6746BA42CD0D}" type="presOf" srcId="{E3B53512-5370-46B4-96C1-AE1464E74F8C}" destId="{04120888-AE5D-4AB5-A059-D11D01023055}" srcOrd="0" destOrd="0" presId="urn:microsoft.com/office/officeart/2018/2/layout/IconVerticalSolidList"/>
    <dgm:cxn modelId="{2E86AC3C-8A11-45E9-BAFF-98B2BFA50564}" srcId="{E3B53512-5370-46B4-96C1-AE1464E74F8C}" destId="{9464625D-37FC-4CDC-A344-45DC2516B3DF}" srcOrd="1" destOrd="0" parTransId="{DA202B9B-3D5F-4779-8ECF-F26D0699E918}" sibTransId="{DD6839DA-7943-4600-AF0B-DDE5AC0337D0}"/>
    <dgm:cxn modelId="{CACF6761-2CA2-4728-9EE3-0F71EE2D8851}" srcId="{E3B53512-5370-46B4-96C1-AE1464E74F8C}" destId="{E8375BDE-B384-47F6-9640-0670A7A56BEB}" srcOrd="3" destOrd="0" parTransId="{BBEBBDD5-AE17-42E5-BA57-DB958C0CEBCD}" sibTransId="{341D7344-0721-4DF3-B9F7-ABBBAC38BE1A}"/>
    <dgm:cxn modelId="{8E0CD561-B9F4-476E-9C27-4B110EF3FD8E}" type="presOf" srcId="{E8375BDE-B384-47F6-9640-0670A7A56BEB}" destId="{28ECFBD8-B17A-4B4F-B9A4-47F1060E7E2B}" srcOrd="0" destOrd="0" presId="urn:microsoft.com/office/officeart/2018/2/layout/IconVerticalSolidList"/>
    <dgm:cxn modelId="{4F0419A1-AB7D-4982-ACDA-6F6EFF87DAA0}" srcId="{E3B53512-5370-46B4-96C1-AE1464E74F8C}" destId="{98B23ABF-B319-4EFF-A342-B66AFBFAB0D3}" srcOrd="2" destOrd="0" parTransId="{24D40E8D-2FB4-47B5-9216-C1468FD8A9D3}" sibTransId="{15B35322-BC42-415E-BCB7-A20829F970F1}"/>
    <dgm:cxn modelId="{7EC7BDAA-5F20-4AA7-9A4A-538AD1F7A60D}" type="presOf" srcId="{6245BE46-5DEC-4BDB-B01E-816C06C9548F}" destId="{4504E56F-B696-4FC8-9CE4-6F2AE0DB77D5}" srcOrd="0" destOrd="0" presId="urn:microsoft.com/office/officeart/2018/2/layout/IconVerticalSolidList"/>
    <dgm:cxn modelId="{2BDA99AB-1F55-4615-B093-9B36E1D2F77D}" srcId="{E3B53512-5370-46B4-96C1-AE1464E74F8C}" destId="{6245BE46-5DEC-4BDB-B01E-816C06C9548F}" srcOrd="0" destOrd="0" parTransId="{806CEE18-94B6-4DED-9DB1-C0086CB92959}" sibTransId="{1958FC19-2914-498F-BF59-7A70B46166A0}"/>
    <dgm:cxn modelId="{37E0BBC1-5BE5-41CE-A8D4-B7572E3A93DC}" srcId="{E3B53512-5370-46B4-96C1-AE1464E74F8C}" destId="{8158708B-B284-4767-854B-6A815E5365FE}" srcOrd="4" destOrd="0" parTransId="{CE59B502-33D3-458C-9AAA-D1C2C9B5FF8A}" sibTransId="{0AECB4F9-F5B0-4369-B324-46882234BC8E}"/>
    <dgm:cxn modelId="{491954D1-32AA-4D8C-95DC-942B3A6D4F55}" type="presOf" srcId="{9464625D-37FC-4CDC-A344-45DC2516B3DF}" destId="{139A83B2-3DE3-498A-BF4B-9D02D918AA10}" srcOrd="0" destOrd="0" presId="urn:microsoft.com/office/officeart/2018/2/layout/IconVerticalSolidList"/>
    <dgm:cxn modelId="{E0A8667D-0A78-46C3-8D7F-04E1DE8A57A3}" type="presParOf" srcId="{04120888-AE5D-4AB5-A059-D11D01023055}" destId="{08645233-DB42-40C2-80DB-BEB1BA479585}" srcOrd="0" destOrd="0" presId="urn:microsoft.com/office/officeart/2018/2/layout/IconVerticalSolidList"/>
    <dgm:cxn modelId="{7D46F2F3-2FD3-4E43-8B2C-9DAF7B39E8DB}" type="presParOf" srcId="{08645233-DB42-40C2-80DB-BEB1BA479585}" destId="{2201A008-AB22-41DA-8FE7-EE984ADBF4E3}" srcOrd="0" destOrd="0" presId="urn:microsoft.com/office/officeart/2018/2/layout/IconVerticalSolidList"/>
    <dgm:cxn modelId="{6ADD726E-450E-4460-8518-EBF191016A40}" type="presParOf" srcId="{08645233-DB42-40C2-80DB-BEB1BA479585}" destId="{D60723DC-E88A-4B02-97B8-7642EA856D8D}" srcOrd="1" destOrd="0" presId="urn:microsoft.com/office/officeart/2018/2/layout/IconVerticalSolidList"/>
    <dgm:cxn modelId="{AE4BED3F-B573-4A63-84BC-D8F9CBB2A9CF}" type="presParOf" srcId="{08645233-DB42-40C2-80DB-BEB1BA479585}" destId="{F8B4ECF1-74C5-4FBB-A984-1E55F3583B6A}" srcOrd="2" destOrd="0" presId="urn:microsoft.com/office/officeart/2018/2/layout/IconVerticalSolidList"/>
    <dgm:cxn modelId="{FD8690DA-DF70-4040-98BB-7D349463E654}" type="presParOf" srcId="{08645233-DB42-40C2-80DB-BEB1BA479585}" destId="{4504E56F-B696-4FC8-9CE4-6F2AE0DB77D5}" srcOrd="3" destOrd="0" presId="urn:microsoft.com/office/officeart/2018/2/layout/IconVerticalSolidList"/>
    <dgm:cxn modelId="{45302B26-834C-48EA-B306-8A1F76A41964}" type="presParOf" srcId="{04120888-AE5D-4AB5-A059-D11D01023055}" destId="{EC6DE2EA-719E-4BB6-9006-6CE9A8028AD9}" srcOrd="1" destOrd="0" presId="urn:microsoft.com/office/officeart/2018/2/layout/IconVerticalSolidList"/>
    <dgm:cxn modelId="{672D8E6E-7A11-4CBE-9BB6-DDA3C7EBD768}" type="presParOf" srcId="{04120888-AE5D-4AB5-A059-D11D01023055}" destId="{519D89B9-E5F9-4FA5-9C04-AEB2B1F88004}" srcOrd="2" destOrd="0" presId="urn:microsoft.com/office/officeart/2018/2/layout/IconVerticalSolidList"/>
    <dgm:cxn modelId="{50A7CE63-A4DE-46AA-9A88-9CA8C7FA8347}" type="presParOf" srcId="{519D89B9-E5F9-4FA5-9C04-AEB2B1F88004}" destId="{EBE11D10-582F-4376-A1E3-8ADD5A95C103}" srcOrd="0" destOrd="0" presId="urn:microsoft.com/office/officeart/2018/2/layout/IconVerticalSolidList"/>
    <dgm:cxn modelId="{6BC602A7-38A6-4590-810A-9D8282F2C10D}" type="presParOf" srcId="{519D89B9-E5F9-4FA5-9C04-AEB2B1F88004}" destId="{EE5018B3-05DE-4DBA-B712-EDB8D2B0D802}" srcOrd="1" destOrd="0" presId="urn:microsoft.com/office/officeart/2018/2/layout/IconVerticalSolidList"/>
    <dgm:cxn modelId="{C821BE43-8814-4325-A34F-8B712DD87058}" type="presParOf" srcId="{519D89B9-E5F9-4FA5-9C04-AEB2B1F88004}" destId="{3A6EC24A-F127-4D70-B0F8-D87D80D49B12}" srcOrd="2" destOrd="0" presId="urn:microsoft.com/office/officeart/2018/2/layout/IconVerticalSolidList"/>
    <dgm:cxn modelId="{5CEE71F1-7022-4D2A-8B57-D9036EC02F38}" type="presParOf" srcId="{519D89B9-E5F9-4FA5-9C04-AEB2B1F88004}" destId="{139A83B2-3DE3-498A-BF4B-9D02D918AA10}" srcOrd="3" destOrd="0" presId="urn:microsoft.com/office/officeart/2018/2/layout/IconVerticalSolidList"/>
    <dgm:cxn modelId="{5AF36B9D-0837-4659-A30C-494EBF0DAD78}" type="presParOf" srcId="{04120888-AE5D-4AB5-A059-D11D01023055}" destId="{B96696B4-2250-42A6-9F9A-DD681356556E}" srcOrd="3" destOrd="0" presId="urn:microsoft.com/office/officeart/2018/2/layout/IconVerticalSolidList"/>
    <dgm:cxn modelId="{184EFE30-A8F7-4E54-946C-C284DDD52A5D}" type="presParOf" srcId="{04120888-AE5D-4AB5-A059-D11D01023055}" destId="{265D292D-4443-4726-8BB6-7A44A16EEF6D}" srcOrd="4" destOrd="0" presId="urn:microsoft.com/office/officeart/2018/2/layout/IconVerticalSolidList"/>
    <dgm:cxn modelId="{30588FE5-608D-4B20-89E6-CD08955EB6BB}" type="presParOf" srcId="{265D292D-4443-4726-8BB6-7A44A16EEF6D}" destId="{25330535-A732-4FBB-8D01-C119763900DA}" srcOrd="0" destOrd="0" presId="urn:microsoft.com/office/officeart/2018/2/layout/IconVerticalSolidList"/>
    <dgm:cxn modelId="{FB980F2E-E5D4-4ED1-957A-DB9F0517B2BA}" type="presParOf" srcId="{265D292D-4443-4726-8BB6-7A44A16EEF6D}" destId="{B4F55620-C321-4340-9E9B-79A3E084E0FA}" srcOrd="1" destOrd="0" presId="urn:microsoft.com/office/officeart/2018/2/layout/IconVerticalSolidList"/>
    <dgm:cxn modelId="{D14612AA-B895-4E99-990E-743B6F0AC03F}" type="presParOf" srcId="{265D292D-4443-4726-8BB6-7A44A16EEF6D}" destId="{D0CB1118-BD0B-4516-8848-A392D21D887B}" srcOrd="2" destOrd="0" presId="urn:microsoft.com/office/officeart/2018/2/layout/IconVerticalSolidList"/>
    <dgm:cxn modelId="{6B0A8F89-C43D-4DDF-9904-0320CE36AC74}" type="presParOf" srcId="{265D292D-4443-4726-8BB6-7A44A16EEF6D}" destId="{72335678-AC0F-4BFF-A173-6CA15BB1FD79}" srcOrd="3" destOrd="0" presId="urn:microsoft.com/office/officeart/2018/2/layout/IconVerticalSolidList"/>
    <dgm:cxn modelId="{2B2E64B1-CEBB-45EE-805A-AAD9585C3133}" type="presParOf" srcId="{04120888-AE5D-4AB5-A059-D11D01023055}" destId="{08EBA09A-B335-43C2-9C71-180D5E513DB5}" srcOrd="5" destOrd="0" presId="urn:microsoft.com/office/officeart/2018/2/layout/IconVerticalSolidList"/>
    <dgm:cxn modelId="{9808120E-94B8-455E-9132-48A0AE4AE562}" type="presParOf" srcId="{04120888-AE5D-4AB5-A059-D11D01023055}" destId="{FE65B8EE-09DA-400C-86B7-2D0F7B4987EB}" srcOrd="6" destOrd="0" presId="urn:microsoft.com/office/officeart/2018/2/layout/IconVerticalSolidList"/>
    <dgm:cxn modelId="{FE3AF114-1751-43BE-9EDB-1F94F847E23B}" type="presParOf" srcId="{FE65B8EE-09DA-400C-86B7-2D0F7B4987EB}" destId="{22DDDB98-621C-4397-A46B-557FE035EEE5}" srcOrd="0" destOrd="0" presId="urn:microsoft.com/office/officeart/2018/2/layout/IconVerticalSolidList"/>
    <dgm:cxn modelId="{3EE6635A-8793-49CE-813E-ECCFE7E59756}" type="presParOf" srcId="{FE65B8EE-09DA-400C-86B7-2D0F7B4987EB}" destId="{4138F202-85ED-4A0E-9B82-8CD0FAD792F1}" srcOrd="1" destOrd="0" presId="urn:microsoft.com/office/officeart/2018/2/layout/IconVerticalSolidList"/>
    <dgm:cxn modelId="{A43B37B9-84DF-4F99-8495-C11A0535170B}" type="presParOf" srcId="{FE65B8EE-09DA-400C-86B7-2D0F7B4987EB}" destId="{B8AC76AC-5911-477F-BDD9-FFAA3C155A23}" srcOrd="2" destOrd="0" presId="urn:microsoft.com/office/officeart/2018/2/layout/IconVerticalSolidList"/>
    <dgm:cxn modelId="{7A92E8BF-0FFA-4320-9B26-150ED21C2FFA}" type="presParOf" srcId="{FE65B8EE-09DA-400C-86B7-2D0F7B4987EB}" destId="{28ECFBD8-B17A-4B4F-B9A4-47F1060E7E2B}" srcOrd="3" destOrd="0" presId="urn:microsoft.com/office/officeart/2018/2/layout/IconVerticalSolidList"/>
    <dgm:cxn modelId="{6D92CB21-7E86-4C69-AAE8-ED65B526F1B6}" type="presParOf" srcId="{04120888-AE5D-4AB5-A059-D11D01023055}" destId="{EC6B2733-CE7D-4B2A-B1CC-D245C42EAE8B}" srcOrd="7" destOrd="0" presId="urn:microsoft.com/office/officeart/2018/2/layout/IconVerticalSolidList"/>
    <dgm:cxn modelId="{69DADBF2-3A52-4D75-B210-2D237900C64C}" type="presParOf" srcId="{04120888-AE5D-4AB5-A059-D11D01023055}" destId="{7B1DF4C7-0210-40EA-94FE-29B5CAED51D5}" srcOrd="8" destOrd="0" presId="urn:microsoft.com/office/officeart/2018/2/layout/IconVerticalSolidList"/>
    <dgm:cxn modelId="{5CB12797-5B35-4BF4-8628-78634125FBA8}" type="presParOf" srcId="{7B1DF4C7-0210-40EA-94FE-29B5CAED51D5}" destId="{58FD7498-F92C-4F68-8855-BB924FDB5055}" srcOrd="0" destOrd="0" presId="urn:microsoft.com/office/officeart/2018/2/layout/IconVerticalSolidList"/>
    <dgm:cxn modelId="{4470645A-31CA-4C54-A56F-C3265D403D91}" type="presParOf" srcId="{7B1DF4C7-0210-40EA-94FE-29B5CAED51D5}" destId="{D7075FAB-2E98-464D-A18D-47E92C2FF4A2}" srcOrd="1" destOrd="0" presId="urn:microsoft.com/office/officeart/2018/2/layout/IconVerticalSolidList"/>
    <dgm:cxn modelId="{3C170E29-AA32-4486-A8D7-5112952A4F9A}" type="presParOf" srcId="{7B1DF4C7-0210-40EA-94FE-29B5CAED51D5}" destId="{0EB80116-F09F-4946-B2EC-8AF1E1F8E7D4}" srcOrd="2" destOrd="0" presId="urn:microsoft.com/office/officeart/2018/2/layout/IconVerticalSolidList"/>
    <dgm:cxn modelId="{4B2F439A-FC8C-4048-BE66-0E6637F2ADFC}" type="presParOf" srcId="{7B1DF4C7-0210-40EA-94FE-29B5CAED51D5}" destId="{1CD72AE6-8F41-45D8-9DA0-1B0DEC18C69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A08B1B-668F-48DA-ABBF-38CCEA63AC89}" type="doc">
      <dgm:prSet loTypeId="urn:microsoft.com/office/officeart/2005/8/layout/hProcess9" loCatId="process" qsTypeId="urn:microsoft.com/office/officeart/2005/8/quickstyle/simple1" qsCatId="simple" csTypeId="urn:microsoft.com/office/officeart/2005/8/colors/accent1_2" csCatId="accent1" phldr="1"/>
      <dgm:spPr/>
    </dgm:pt>
    <dgm:pt modelId="{68EF0BB4-61D8-41BA-B927-939BB37BB5DE}">
      <dgm:prSet phldrT="[Text]"/>
      <dgm:spPr/>
      <dgm:t>
        <a:bodyPr/>
        <a:lstStyle/>
        <a:p>
          <a:r>
            <a:rPr lang="en-US">
              <a:latin typeface="Georgia" panose="02040502050405020303" pitchFamily="18" charset="0"/>
            </a:rPr>
            <a:t>Targets and Metrics</a:t>
          </a:r>
        </a:p>
      </dgm:t>
    </dgm:pt>
    <dgm:pt modelId="{520001D0-3DE6-4239-B8CF-0E7CC4E9F3F9}" type="parTrans" cxnId="{16742C6E-8950-4495-A757-55846CDA1788}">
      <dgm:prSet/>
      <dgm:spPr/>
      <dgm:t>
        <a:bodyPr/>
        <a:lstStyle/>
        <a:p>
          <a:endParaRPr lang="en-US"/>
        </a:p>
      </dgm:t>
    </dgm:pt>
    <dgm:pt modelId="{66C84938-2546-48EF-9F99-6686974813F2}" type="sibTrans" cxnId="{16742C6E-8950-4495-A757-55846CDA1788}">
      <dgm:prSet/>
      <dgm:spPr/>
      <dgm:t>
        <a:bodyPr/>
        <a:lstStyle/>
        <a:p>
          <a:endParaRPr lang="en-US"/>
        </a:p>
      </dgm:t>
    </dgm:pt>
    <dgm:pt modelId="{4961102C-F98A-4A80-A48C-12D660E61798}">
      <dgm:prSet phldrT="[Text]"/>
      <dgm:spPr/>
      <dgm:t>
        <a:bodyPr/>
        <a:lstStyle/>
        <a:p>
          <a:r>
            <a:rPr lang="en-US">
              <a:latin typeface="Georgia" panose="02040502050405020303" pitchFamily="18" charset="0"/>
            </a:rPr>
            <a:t>Concept Selection and Generation </a:t>
          </a:r>
        </a:p>
      </dgm:t>
    </dgm:pt>
    <dgm:pt modelId="{20ACB75B-12D7-435D-8CDE-264DC81119ED}" type="parTrans" cxnId="{CF4F1EDF-F9FE-401E-9F3F-DD71F64FD065}">
      <dgm:prSet/>
      <dgm:spPr/>
      <dgm:t>
        <a:bodyPr/>
        <a:lstStyle/>
        <a:p>
          <a:endParaRPr lang="en-US"/>
        </a:p>
      </dgm:t>
    </dgm:pt>
    <dgm:pt modelId="{2ECD1804-9FDC-46EE-8CC5-46014BD30B9D}" type="sibTrans" cxnId="{CF4F1EDF-F9FE-401E-9F3F-DD71F64FD065}">
      <dgm:prSet/>
      <dgm:spPr/>
      <dgm:t>
        <a:bodyPr/>
        <a:lstStyle/>
        <a:p>
          <a:endParaRPr lang="en-US"/>
        </a:p>
      </dgm:t>
    </dgm:pt>
    <dgm:pt modelId="{A30A260C-AAFB-41C8-870F-96DBF8712A4A}">
      <dgm:prSet phldrT="[Text]"/>
      <dgm:spPr/>
      <dgm:t>
        <a:bodyPr/>
        <a:lstStyle/>
        <a:p>
          <a:r>
            <a:rPr lang="en-US" baseline="0">
              <a:latin typeface="Georgia" panose="02040502050405020303" pitchFamily="18" charset="0"/>
            </a:rPr>
            <a:t>Risk Assessment</a:t>
          </a:r>
          <a:endParaRPr lang="en-US">
            <a:latin typeface="Georgia" panose="02040502050405020303" pitchFamily="18" charset="0"/>
          </a:endParaRPr>
        </a:p>
      </dgm:t>
    </dgm:pt>
    <dgm:pt modelId="{976E2408-076E-4874-9290-E3C341DF11EA}" type="parTrans" cxnId="{99D6861F-B8B3-45EF-ADD2-710D57E075AD}">
      <dgm:prSet/>
      <dgm:spPr/>
      <dgm:t>
        <a:bodyPr/>
        <a:lstStyle/>
        <a:p>
          <a:endParaRPr lang="en-US"/>
        </a:p>
      </dgm:t>
    </dgm:pt>
    <dgm:pt modelId="{74C42032-50B8-42A5-B378-7E4D835E20AC}" type="sibTrans" cxnId="{99D6861F-B8B3-45EF-ADD2-710D57E075AD}">
      <dgm:prSet/>
      <dgm:spPr/>
      <dgm:t>
        <a:bodyPr/>
        <a:lstStyle/>
        <a:p>
          <a:endParaRPr lang="en-US"/>
        </a:p>
      </dgm:t>
    </dgm:pt>
    <dgm:pt modelId="{4F3E6EF9-D1A2-42AC-8D4D-935F6990A1D0}">
      <dgm:prSet phldrT="[Text]"/>
      <dgm:spPr/>
      <dgm:t>
        <a:bodyPr/>
        <a:lstStyle/>
        <a:p>
          <a:r>
            <a:rPr lang="en-US" baseline="0">
              <a:latin typeface="Georgia" panose="02040502050405020303" pitchFamily="18" charset="0"/>
            </a:rPr>
            <a:t>Modeling</a:t>
          </a:r>
          <a:r>
            <a:rPr lang="en-US" baseline="0"/>
            <a:t> </a:t>
          </a:r>
          <a:endParaRPr lang="en-US"/>
        </a:p>
      </dgm:t>
    </dgm:pt>
    <dgm:pt modelId="{8A76470B-4493-49A0-A565-0B2E6AB753B3}" type="parTrans" cxnId="{A71044B7-BA99-4DB7-AC18-BAAB7F73BFD0}">
      <dgm:prSet/>
      <dgm:spPr/>
      <dgm:t>
        <a:bodyPr/>
        <a:lstStyle/>
        <a:p>
          <a:endParaRPr lang="en-US"/>
        </a:p>
      </dgm:t>
    </dgm:pt>
    <dgm:pt modelId="{03A886DD-AFC9-4C7D-A987-FEF98021278A}" type="sibTrans" cxnId="{A71044B7-BA99-4DB7-AC18-BAAB7F73BFD0}">
      <dgm:prSet/>
      <dgm:spPr/>
      <dgm:t>
        <a:bodyPr/>
        <a:lstStyle/>
        <a:p>
          <a:endParaRPr lang="en-US"/>
        </a:p>
      </dgm:t>
    </dgm:pt>
    <dgm:pt modelId="{619988F8-96DF-4F8F-93F5-995505741229}" type="pres">
      <dgm:prSet presAssocID="{C4A08B1B-668F-48DA-ABBF-38CCEA63AC89}" presName="CompostProcess" presStyleCnt="0">
        <dgm:presLayoutVars>
          <dgm:dir/>
          <dgm:resizeHandles val="exact"/>
        </dgm:presLayoutVars>
      </dgm:prSet>
      <dgm:spPr/>
    </dgm:pt>
    <dgm:pt modelId="{0EACC4C1-7354-4D50-B2D4-0CA4FEDE75DA}" type="pres">
      <dgm:prSet presAssocID="{C4A08B1B-668F-48DA-ABBF-38CCEA63AC89}" presName="arrow" presStyleLbl="bgShp" presStyleIdx="0" presStyleCnt="1" custLinFactNeighborX="0" custLinFactNeighborY="-3525"/>
      <dgm:spPr/>
    </dgm:pt>
    <dgm:pt modelId="{D515A51F-926E-4B90-AB0E-58C25858E722}" type="pres">
      <dgm:prSet presAssocID="{C4A08B1B-668F-48DA-ABBF-38CCEA63AC89}" presName="linearProcess" presStyleCnt="0"/>
      <dgm:spPr/>
    </dgm:pt>
    <dgm:pt modelId="{9B9772F7-49B1-4B55-8619-C6EC05A9DEDD}" type="pres">
      <dgm:prSet presAssocID="{68EF0BB4-61D8-41BA-B927-939BB37BB5DE}" presName="textNode" presStyleLbl="node1" presStyleIdx="0" presStyleCnt="4">
        <dgm:presLayoutVars>
          <dgm:bulletEnabled val="1"/>
        </dgm:presLayoutVars>
      </dgm:prSet>
      <dgm:spPr/>
    </dgm:pt>
    <dgm:pt modelId="{3AB84A93-DBAF-4D69-B939-A1236DC74E7A}" type="pres">
      <dgm:prSet presAssocID="{66C84938-2546-48EF-9F99-6686974813F2}" presName="sibTrans" presStyleCnt="0"/>
      <dgm:spPr/>
    </dgm:pt>
    <dgm:pt modelId="{86C715E8-790E-40EC-80FE-75ABB5CEDE12}" type="pres">
      <dgm:prSet presAssocID="{4961102C-F98A-4A80-A48C-12D660E61798}" presName="textNode" presStyleLbl="node1" presStyleIdx="1" presStyleCnt="4">
        <dgm:presLayoutVars>
          <dgm:bulletEnabled val="1"/>
        </dgm:presLayoutVars>
      </dgm:prSet>
      <dgm:spPr/>
    </dgm:pt>
    <dgm:pt modelId="{FA668EEF-B71E-48E7-85C4-3C066F1F8299}" type="pres">
      <dgm:prSet presAssocID="{2ECD1804-9FDC-46EE-8CC5-46014BD30B9D}" presName="sibTrans" presStyleCnt="0"/>
      <dgm:spPr/>
    </dgm:pt>
    <dgm:pt modelId="{329E7CF2-F6EE-4971-BFEF-855C59AA3010}" type="pres">
      <dgm:prSet presAssocID="{A30A260C-AAFB-41C8-870F-96DBF8712A4A}" presName="textNode" presStyleLbl="node1" presStyleIdx="2" presStyleCnt="4">
        <dgm:presLayoutVars>
          <dgm:bulletEnabled val="1"/>
        </dgm:presLayoutVars>
      </dgm:prSet>
      <dgm:spPr/>
    </dgm:pt>
    <dgm:pt modelId="{73189CDA-A54A-4F31-8BA8-D0C758DDB962}" type="pres">
      <dgm:prSet presAssocID="{74C42032-50B8-42A5-B378-7E4D835E20AC}" presName="sibTrans" presStyleCnt="0"/>
      <dgm:spPr/>
    </dgm:pt>
    <dgm:pt modelId="{5D469111-7909-49CA-84B4-C90F901305AF}" type="pres">
      <dgm:prSet presAssocID="{4F3E6EF9-D1A2-42AC-8D4D-935F6990A1D0}" presName="textNode" presStyleLbl="node1" presStyleIdx="3" presStyleCnt="4">
        <dgm:presLayoutVars>
          <dgm:bulletEnabled val="1"/>
        </dgm:presLayoutVars>
      </dgm:prSet>
      <dgm:spPr/>
    </dgm:pt>
  </dgm:ptLst>
  <dgm:cxnLst>
    <dgm:cxn modelId="{99D6861F-B8B3-45EF-ADD2-710D57E075AD}" srcId="{C4A08B1B-668F-48DA-ABBF-38CCEA63AC89}" destId="{A30A260C-AAFB-41C8-870F-96DBF8712A4A}" srcOrd="2" destOrd="0" parTransId="{976E2408-076E-4874-9290-E3C341DF11EA}" sibTransId="{74C42032-50B8-42A5-B378-7E4D835E20AC}"/>
    <dgm:cxn modelId="{8F07F21F-345A-435E-9A51-057ABFC33F53}" type="presOf" srcId="{4F3E6EF9-D1A2-42AC-8D4D-935F6990A1D0}" destId="{5D469111-7909-49CA-84B4-C90F901305AF}" srcOrd="0" destOrd="0" presId="urn:microsoft.com/office/officeart/2005/8/layout/hProcess9"/>
    <dgm:cxn modelId="{146F4239-C5A9-4768-8A9E-9EBD5396CE9B}" type="presOf" srcId="{68EF0BB4-61D8-41BA-B927-939BB37BB5DE}" destId="{9B9772F7-49B1-4B55-8619-C6EC05A9DEDD}" srcOrd="0" destOrd="0" presId="urn:microsoft.com/office/officeart/2005/8/layout/hProcess9"/>
    <dgm:cxn modelId="{33E9CE43-05CA-4CF0-B4C0-D896DB9571BC}" type="presOf" srcId="{A30A260C-AAFB-41C8-870F-96DBF8712A4A}" destId="{329E7CF2-F6EE-4971-BFEF-855C59AA3010}" srcOrd="0" destOrd="0" presId="urn:microsoft.com/office/officeart/2005/8/layout/hProcess9"/>
    <dgm:cxn modelId="{BEBF1349-8CC3-483C-A076-2A4853184C98}" type="presOf" srcId="{C4A08B1B-668F-48DA-ABBF-38CCEA63AC89}" destId="{619988F8-96DF-4F8F-93F5-995505741229}" srcOrd="0" destOrd="0" presId="urn:microsoft.com/office/officeart/2005/8/layout/hProcess9"/>
    <dgm:cxn modelId="{16742C6E-8950-4495-A757-55846CDA1788}" srcId="{C4A08B1B-668F-48DA-ABBF-38CCEA63AC89}" destId="{68EF0BB4-61D8-41BA-B927-939BB37BB5DE}" srcOrd="0" destOrd="0" parTransId="{520001D0-3DE6-4239-B8CF-0E7CC4E9F3F9}" sibTransId="{66C84938-2546-48EF-9F99-6686974813F2}"/>
    <dgm:cxn modelId="{8B7D3087-C16F-41E8-9602-4F80E7EFD908}" type="presOf" srcId="{4961102C-F98A-4A80-A48C-12D660E61798}" destId="{86C715E8-790E-40EC-80FE-75ABB5CEDE12}" srcOrd="0" destOrd="0" presId="urn:microsoft.com/office/officeart/2005/8/layout/hProcess9"/>
    <dgm:cxn modelId="{A71044B7-BA99-4DB7-AC18-BAAB7F73BFD0}" srcId="{C4A08B1B-668F-48DA-ABBF-38CCEA63AC89}" destId="{4F3E6EF9-D1A2-42AC-8D4D-935F6990A1D0}" srcOrd="3" destOrd="0" parTransId="{8A76470B-4493-49A0-A565-0B2E6AB753B3}" sibTransId="{03A886DD-AFC9-4C7D-A987-FEF98021278A}"/>
    <dgm:cxn modelId="{CF4F1EDF-F9FE-401E-9F3F-DD71F64FD065}" srcId="{C4A08B1B-668F-48DA-ABBF-38CCEA63AC89}" destId="{4961102C-F98A-4A80-A48C-12D660E61798}" srcOrd="1" destOrd="0" parTransId="{20ACB75B-12D7-435D-8CDE-264DC81119ED}" sibTransId="{2ECD1804-9FDC-46EE-8CC5-46014BD30B9D}"/>
    <dgm:cxn modelId="{CEE1F473-EE69-4216-82B5-84D4DFF9EF45}" type="presParOf" srcId="{619988F8-96DF-4F8F-93F5-995505741229}" destId="{0EACC4C1-7354-4D50-B2D4-0CA4FEDE75DA}" srcOrd="0" destOrd="0" presId="urn:microsoft.com/office/officeart/2005/8/layout/hProcess9"/>
    <dgm:cxn modelId="{AD6C2AD7-A951-4E66-89DC-7ADC211C9639}" type="presParOf" srcId="{619988F8-96DF-4F8F-93F5-995505741229}" destId="{D515A51F-926E-4B90-AB0E-58C25858E722}" srcOrd="1" destOrd="0" presId="urn:microsoft.com/office/officeart/2005/8/layout/hProcess9"/>
    <dgm:cxn modelId="{72A9201F-8CDF-418D-B0C1-5AE1AAC47E6E}" type="presParOf" srcId="{D515A51F-926E-4B90-AB0E-58C25858E722}" destId="{9B9772F7-49B1-4B55-8619-C6EC05A9DEDD}" srcOrd="0" destOrd="0" presId="urn:microsoft.com/office/officeart/2005/8/layout/hProcess9"/>
    <dgm:cxn modelId="{E31096D9-CFE6-422F-9E25-F5D2B45AD500}" type="presParOf" srcId="{D515A51F-926E-4B90-AB0E-58C25858E722}" destId="{3AB84A93-DBAF-4D69-B939-A1236DC74E7A}" srcOrd="1" destOrd="0" presId="urn:microsoft.com/office/officeart/2005/8/layout/hProcess9"/>
    <dgm:cxn modelId="{FDD9677F-B60A-47C2-ABC5-C45F11CFCF94}" type="presParOf" srcId="{D515A51F-926E-4B90-AB0E-58C25858E722}" destId="{86C715E8-790E-40EC-80FE-75ABB5CEDE12}" srcOrd="2" destOrd="0" presId="urn:microsoft.com/office/officeart/2005/8/layout/hProcess9"/>
    <dgm:cxn modelId="{DDEC6E54-55D1-48CA-A808-C31AA77D5A5D}" type="presParOf" srcId="{D515A51F-926E-4B90-AB0E-58C25858E722}" destId="{FA668EEF-B71E-48E7-85C4-3C066F1F8299}" srcOrd="3" destOrd="0" presId="urn:microsoft.com/office/officeart/2005/8/layout/hProcess9"/>
    <dgm:cxn modelId="{05167CDA-5778-485E-8594-77C8EEDD4BB6}" type="presParOf" srcId="{D515A51F-926E-4B90-AB0E-58C25858E722}" destId="{329E7CF2-F6EE-4971-BFEF-855C59AA3010}" srcOrd="4" destOrd="0" presId="urn:microsoft.com/office/officeart/2005/8/layout/hProcess9"/>
    <dgm:cxn modelId="{1DF0FEAF-1DD2-4AF8-B67E-B1BA920DA36A}" type="presParOf" srcId="{D515A51F-926E-4B90-AB0E-58C25858E722}" destId="{73189CDA-A54A-4F31-8BA8-D0C758DDB962}" srcOrd="5" destOrd="0" presId="urn:microsoft.com/office/officeart/2005/8/layout/hProcess9"/>
    <dgm:cxn modelId="{3D12591A-7355-4764-A58B-9D3291EEF5FB}" type="presParOf" srcId="{D515A51F-926E-4B90-AB0E-58C25858E722}" destId="{5D469111-7909-49CA-84B4-C90F901305AF}"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1A008-AB22-41DA-8FE7-EE984ADBF4E3}">
      <dsp:nvSpPr>
        <dsp:cNvPr id="0" name=""/>
        <dsp:cNvSpPr/>
      </dsp:nvSpPr>
      <dsp:spPr>
        <a:xfrm>
          <a:off x="0" y="3354"/>
          <a:ext cx="10515600" cy="714580"/>
        </a:xfrm>
        <a:prstGeom prst="roundRect">
          <a:avLst>
            <a:gd name="adj" fmla="val 10000"/>
          </a:avLst>
        </a:prstGeom>
        <a:solidFill>
          <a:srgbClr val="E3E0D9"/>
        </a:solidFill>
        <a:ln>
          <a:noFill/>
        </a:ln>
        <a:effectLst/>
      </dsp:spPr>
      <dsp:style>
        <a:lnRef idx="0">
          <a:scrgbClr r="0" g="0" b="0"/>
        </a:lnRef>
        <a:fillRef idx="1">
          <a:scrgbClr r="0" g="0" b="0"/>
        </a:fillRef>
        <a:effectRef idx="0">
          <a:scrgbClr r="0" g="0" b="0"/>
        </a:effectRef>
        <a:fontRef idx="minor"/>
      </dsp:style>
    </dsp:sp>
    <dsp:sp modelId="{D60723DC-E88A-4B02-97B8-7642EA856D8D}">
      <dsp:nvSpPr>
        <dsp:cNvPr id="0" name=""/>
        <dsp:cNvSpPr/>
      </dsp:nvSpPr>
      <dsp:spPr>
        <a:xfrm>
          <a:off x="216160" y="164135"/>
          <a:ext cx="393019" cy="393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04E56F-B696-4FC8-9CE4-6F2AE0DB77D5}">
      <dsp:nvSpPr>
        <dsp:cNvPr id="0" name=""/>
        <dsp:cNvSpPr/>
      </dsp:nvSpPr>
      <dsp:spPr>
        <a:xfrm>
          <a:off x="825339" y="3354"/>
          <a:ext cx="9690260" cy="71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26" tIns="75626" rIns="75626" bIns="75626" numCol="1" spcCol="1270" anchor="ctr" anchorCtr="0">
          <a:noAutofit/>
        </a:bodyPr>
        <a:lstStyle/>
        <a:p>
          <a:pPr marL="0" lvl="0" indent="0" algn="l" defTabSz="844550">
            <a:lnSpc>
              <a:spcPct val="100000"/>
            </a:lnSpc>
            <a:spcBef>
              <a:spcPct val="0"/>
            </a:spcBef>
            <a:spcAft>
              <a:spcPct val="35000"/>
            </a:spcAft>
            <a:buNone/>
          </a:pPr>
          <a:r>
            <a:rPr lang="en-US" sz="1900" kern="1200">
              <a:latin typeface="Georgia"/>
            </a:rPr>
            <a:t>Design will primarily focus on transporting heavy loads </a:t>
          </a:r>
        </a:p>
      </dsp:txBody>
      <dsp:txXfrm>
        <a:off x="825339" y="3354"/>
        <a:ext cx="9690260" cy="714580"/>
      </dsp:txXfrm>
    </dsp:sp>
    <dsp:sp modelId="{EBE11D10-582F-4376-A1E3-8ADD5A95C103}">
      <dsp:nvSpPr>
        <dsp:cNvPr id="0" name=""/>
        <dsp:cNvSpPr/>
      </dsp:nvSpPr>
      <dsp:spPr>
        <a:xfrm>
          <a:off x="0" y="896579"/>
          <a:ext cx="10515600" cy="714580"/>
        </a:xfrm>
        <a:prstGeom prst="roundRect">
          <a:avLst>
            <a:gd name="adj" fmla="val 10000"/>
          </a:avLst>
        </a:prstGeom>
        <a:solidFill>
          <a:srgbClr val="E3E0D9"/>
        </a:solidFill>
        <a:ln>
          <a:noFill/>
        </a:ln>
        <a:effectLst/>
      </dsp:spPr>
      <dsp:style>
        <a:lnRef idx="0">
          <a:scrgbClr r="0" g="0" b="0"/>
        </a:lnRef>
        <a:fillRef idx="1">
          <a:scrgbClr r="0" g="0" b="0"/>
        </a:fillRef>
        <a:effectRef idx="0">
          <a:scrgbClr r="0" g="0" b="0"/>
        </a:effectRef>
        <a:fontRef idx="minor"/>
      </dsp:style>
    </dsp:sp>
    <dsp:sp modelId="{EE5018B3-05DE-4DBA-B712-EDB8D2B0D802}">
      <dsp:nvSpPr>
        <dsp:cNvPr id="0" name=""/>
        <dsp:cNvSpPr/>
      </dsp:nvSpPr>
      <dsp:spPr>
        <a:xfrm>
          <a:off x="216160" y="1057360"/>
          <a:ext cx="393019" cy="39301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9A83B2-3DE3-498A-BF4B-9D02D918AA10}">
      <dsp:nvSpPr>
        <dsp:cNvPr id="0" name=""/>
        <dsp:cNvSpPr/>
      </dsp:nvSpPr>
      <dsp:spPr>
        <a:xfrm>
          <a:off x="825339" y="896579"/>
          <a:ext cx="9690260" cy="71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26" tIns="75626" rIns="75626" bIns="75626" numCol="1" spcCol="1270" anchor="ctr" anchorCtr="0">
          <a:noAutofit/>
        </a:bodyPr>
        <a:lstStyle/>
        <a:p>
          <a:pPr marL="0" lvl="0" indent="0" algn="l" defTabSz="844550">
            <a:lnSpc>
              <a:spcPct val="100000"/>
            </a:lnSpc>
            <a:spcBef>
              <a:spcPct val="0"/>
            </a:spcBef>
            <a:spcAft>
              <a:spcPct val="35000"/>
            </a:spcAft>
            <a:buNone/>
          </a:pPr>
          <a:r>
            <a:rPr lang="en-US" sz="1900" kern="1200">
              <a:latin typeface="Georgia"/>
            </a:rPr>
            <a:t>The movement speed of the device can be relatively low (6-8 km/hour)</a:t>
          </a:r>
        </a:p>
      </dsp:txBody>
      <dsp:txXfrm>
        <a:off x="825339" y="896579"/>
        <a:ext cx="9690260" cy="714580"/>
      </dsp:txXfrm>
    </dsp:sp>
    <dsp:sp modelId="{25330535-A732-4FBB-8D01-C119763900DA}">
      <dsp:nvSpPr>
        <dsp:cNvPr id="0" name=""/>
        <dsp:cNvSpPr/>
      </dsp:nvSpPr>
      <dsp:spPr>
        <a:xfrm>
          <a:off x="0" y="1789804"/>
          <a:ext cx="10515600" cy="714580"/>
        </a:xfrm>
        <a:prstGeom prst="roundRect">
          <a:avLst>
            <a:gd name="adj" fmla="val 10000"/>
          </a:avLst>
        </a:prstGeom>
        <a:solidFill>
          <a:srgbClr val="E3E0D9"/>
        </a:solidFill>
        <a:ln>
          <a:noFill/>
        </a:ln>
        <a:effectLst/>
      </dsp:spPr>
      <dsp:style>
        <a:lnRef idx="0">
          <a:scrgbClr r="0" g="0" b="0"/>
        </a:lnRef>
        <a:fillRef idx="1">
          <a:scrgbClr r="0" g="0" b="0"/>
        </a:fillRef>
        <a:effectRef idx="0">
          <a:scrgbClr r="0" g="0" b="0"/>
        </a:effectRef>
        <a:fontRef idx="minor"/>
      </dsp:style>
    </dsp:sp>
    <dsp:sp modelId="{B4F55620-C321-4340-9E9B-79A3E084E0FA}">
      <dsp:nvSpPr>
        <dsp:cNvPr id="0" name=""/>
        <dsp:cNvSpPr/>
      </dsp:nvSpPr>
      <dsp:spPr>
        <a:xfrm>
          <a:off x="216160" y="1950585"/>
          <a:ext cx="393019" cy="3930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335678-AC0F-4BFF-A173-6CA15BB1FD79}">
      <dsp:nvSpPr>
        <dsp:cNvPr id="0" name=""/>
        <dsp:cNvSpPr/>
      </dsp:nvSpPr>
      <dsp:spPr>
        <a:xfrm>
          <a:off x="825339" y="1789804"/>
          <a:ext cx="9690260" cy="71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26" tIns="75626" rIns="75626" bIns="75626" numCol="1" spcCol="1270" anchor="ctr" anchorCtr="0">
          <a:noAutofit/>
        </a:bodyPr>
        <a:lstStyle/>
        <a:p>
          <a:pPr marL="0" lvl="0" indent="0" algn="l" defTabSz="844550">
            <a:lnSpc>
              <a:spcPct val="100000"/>
            </a:lnSpc>
            <a:spcBef>
              <a:spcPct val="0"/>
            </a:spcBef>
            <a:spcAft>
              <a:spcPct val="35000"/>
            </a:spcAft>
            <a:buNone/>
          </a:pPr>
          <a:r>
            <a:rPr lang="en-US" sz="1900" kern="1200">
              <a:latin typeface="Georgia"/>
            </a:rPr>
            <a:t>The power system must handle long distance travel while being adaptable based on the required exertion of the device</a:t>
          </a:r>
        </a:p>
      </dsp:txBody>
      <dsp:txXfrm>
        <a:off x="825339" y="1789804"/>
        <a:ext cx="9690260" cy="714580"/>
      </dsp:txXfrm>
    </dsp:sp>
    <dsp:sp modelId="{22DDDB98-621C-4397-A46B-557FE035EEE5}">
      <dsp:nvSpPr>
        <dsp:cNvPr id="0" name=""/>
        <dsp:cNvSpPr/>
      </dsp:nvSpPr>
      <dsp:spPr>
        <a:xfrm>
          <a:off x="0" y="2683030"/>
          <a:ext cx="10515600" cy="714580"/>
        </a:xfrm>
        <a:prstGeom prst="roundRect">
          <a:avLst>
            <a:gd name="adj" fmla="val 10000"/>
          </a:avLst>
        </a:prstGeom>
        <a:solidFill>
          <a:srgbClr val="E3E0D9"/>
        </a:solidFill>
        <a:ln>
          <a:noFill/>
        </a:ln>
        <a:effectLst/>
      </dsp:spPr>
      <dsp:style>
        <a:lnRef idx="0">
          <a:scrgbClr r="0" g="0" b="0"/>
        </a:lnRef>
        <a:fillRef idx="1">
          <a:scrgbClr r="0" g="0" b="0"/>
        </a:fillRef>
        <a:effectRef idx="0">
          <a:scrgbClr r="0" g="0" b="0"/>
        </a:effectRef>
        <a:fontRef idx="minor"/>
      </dsp:style>
    </dsp:sp>
    <dsp:sp modelId="{4138F202-85ED-4A0E-9B82-8CD0FAD792F1}">
      <dsp:nvSpPr>
        <dsp:cNvPr id="0" name=""/>
        <dsp:cNvSpPr/>
      </dsp:nvSpPr>
      <dsp:spPr>
        <a:xfrm>
          <a:off x="216160" y="2843810"/>
          <a:ext cx="393019" cy="3930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CFBD8-B17A-4B4F-B9A4-47F1060E7E2B}">
      <dsp:nvSpPr>
        <dsp:cNvPr id="0" name=""/>
        <dsp:cNvSpPr/>
      </dsp:nvSpPr>
      <dsp:spPr>
        <a:xfrm>
          <a:off x="825339" y="2683030"/>
          <a:ext cx="9690260" cy="71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26" tIns="75626" rIns="75626" bIns="75626" numCol="1" spcCol="1270" anchor="ctr" anchorCtr="0">
          <a:noAutofit/>
        </a:bodyPr>
        <a:lstStyle/>
        <a:p>
          <a:pPr marL="0" lvl="0" indent="0" algn="l" defTabSz="844550">
            <a:lnSpc>
              <a:spcPct val="100000"/>
            </a:lnSpc>
            <a:spcBef>
              <a:spcPct val="0"/>
            </a:spcBef>
            <a:spcAft>
              <a:spcPct val="35000"/>
            </a:spcAft>
            <a:buNone/>
          </a:pPr>
          <a:r>
            <a:rPr lang="en-US" sz="1900" kern="1200">
              <a:latin typeface="Georgia"/>
            </a:rPr>
            <a:t>Ideally fully autonomous when traversing the lunar surface, but human operation is acceptable.</a:t>
          </a:r>
        </a:p>
      </dsp:txBody>
      <dsp:txXfrm>
        <a:off x="825339" y="2683030"/>
        <a:ext cx="9690260" cy="714580"/>
      </dsp:txXfrm>
    </dsp:sp>
    <dsp:sp modelId="{58FD7498-F92C-4F68-8855-BB924FDB5055}">
      <dsp:nvSpPr>
        <dsp:cNvPr id="0" name=""/>
        <dsp:cNvSpPr/>
      </dsp:nvSpPr>
      <dsp:spPr>
        <a:xfrm>
          <a:off x="0" y="3576255"/>
          <a:ext cx="10515600" cy="714580"/>
        </a:xfrm>
        <a:prstGeom prst="roundRect">
          <a:avLst>
            <a:gd name="adj" fmla="val 10000"/>
          </a:avLst>
        </a:prstGeom>
        <a:solidFill>
          <a:srgbClr val="E3E0D9"/>
        </a:solidFill>
        <a:ln>
          <a:noFill/>
        </a:ln>
        <a:effectLst/>
      </dsp:spPr>
      <dsp:style>
        <a:lnRef idx="0">
          <a:scrgbClr r="0" g="0" b="0"/>
        </a:lnRef>
        <a:fillRef idx="1">
          <a:scrgbClr r="0" g="0" b="0"/>
        </a:fillRef>
        <a:effectRef idx="0">
          <a:scrgbClr r="0" g="0" b="0"/>
        </a:effectRef>
        <a:fontRef idx="minor"/>
      </dsp:style>
    </dsp:sp>
    <dsp:sp modelId="{D7075FAB-2E98-464D-A18D-47E92C2FF4A2}">
      <dsp:nvSpPr>
        <dsp:cNvPr id="0" name=""/>
        <dsp:cNvSpPr/>
      </dsp:nvSpPr>
      <dsp:spPr>
        <a:xfrm>
          <a:off x="216160" y="3737035"/>
          <a:ext cx="393019" cy="3930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72AE6-8F41-45D8-9DA0-1B0DEC18C698}">
      <dsp:nvSpPr>
        <dsp:cNvPr id="0" name=""/>
        <dsp:cNvSpPr/>
      </dsp:nvSpPr>
      <dsp:spPr>
        <a:xfrm>
          <a:off x="825339" y="3576255"/>
          <a:ext cx="9690260" cy="71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26" tIns="75626" rIns="75626" bIns="75626" numCol="1" spcCol="1270" anchor="ctr" anchorCtr="0">
          <a:noAutofit/>
        </a:bodyPr>
        <a:lstStyle/>
        <a:p>
          <a:pPr marL="0" lvl="0" indent="0" algn="l" defTabSz="844550">
            <a:lnSpc>
              <a:spcPct val="100000"/>
            </a:lnSpc>
            <a:spcBef>
              <a:spcPct val="0"/>
            </a:spcBef>
            <a:spcAft>
              <a:spcPct val="35000"/>
            </a:spcAft>
            <a:buNone/>
          </a:pPr>
          <a:r>
            <a:rPr lang="en-US" sz="1900" kern="1200">
              <a:solidFill>
                <a:prstClr val="black">
                  <a:hueOff val="0"/>
                  <a:satOff val="0"/>
                  <a:lumOff val="0"/>
                  <a:alphaOff val="0"/>
                </a:prstClr>
              </a:solidFill>
              <a:latin typeface="Georgia"/>
              <a:ea typeface="+mn-ea"/>
              <a:cs typeface="+mn-cs"/>
            </a:rPr>
            <a:t>Assistive mechanism facilitating human operators when they attempt to load the device</a:t>
          </a:r>
        </a:p>
      </dsp:txBody>
      <dsp:txXfrm>
        <a:off x="825339" y="3576255"/>
        <a:ext cx="9690260" cy="714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CC4C1-7354-4D50-B2D4-0CA4FEDE75DA}">
      <dsp:nvSpPr>
        <dsp:cNvPr id="0" name=""/>
        <dsp:cNvSpPr/>
      </dsp:nvSpPr>
      <dsp:spPr>
        <a:xfrm>
          <a:off x="602766" y="0"/>
          <a:ext cx="6831357" cy="507484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9772F7-49B1-4B55-8619-C6EC05A9DEDD}">
      <dsp:nvSpPr>
        <dsp:cNvPr id="0" name=""/>
        <dsp:cNvSpPr/>
      </dsp:nvSpPr>
      <dsp:spPr>
        <a:xfrm>
          <a:off x="4022" y="1522453"/>
          <a:ext cx="1934661" cy="20299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Georgia" panose="02040502050405020303" pitchFamily="18" charset="0"/>
            </a:rPr>
            <a:t>Targets and Metrics</a:t>
          </a:r>
        </a:p>
      </dsp:txBody>
      <dsp:txXfrm>
        <a:off x="98464" y="1616895"/>
        <a:ext cx="1745777" cy="1841054"/>
      </dsp:txXfrm>
    </dsp:sp>
    <dsp:sp modelId="{86C715E8-790E-40EC-80FE-75ABB5CEDE12}">
      <dsp:nvSpPr>
        <dsp:cNvPr id="0" name=""/>
        <dsp:cNvSpPr/>
      </dsp:nvSpPr>
      <dsp:spPr>
        <a:xfrm>
          <a:off x="2035417" y="1522453"/>
          <a:ext cx="1934661" cy="20299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Georgia" panose="02040502050405020303" pitchFamily="18" charset="0"/>
            </a:rPr>
            <a:t>Concept Selection and Generation </a:t>
          </a:r>
        </a:p>
      </dsp:txBody>
      <dsp:txXfrm>
        <a:off x="2129859" y="1616895"/>
        <a:ext cx="1745777" cy="1841054"/>
      </dsp:txXfrm>
    </dsp:sp>
    <dsp:sp modelId="{329E7CF2-F6EE-4971-BFEF-855C59AA3010}">
      <dsp:nvSpPr>
        <dsp:cNvPr id="0" name=""/>
        <dsp:cNvSpPr/>
      </dsp:nvSpPr>
      <dsp:spPr>
        <a:xfrm>
          <a:off x="4066812" y="1522453"/>
          <a:ext cx="1934661" cy="20299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latin typeface="Georgia" panose="02040502050405020303" pitchFamily="18" charset="0"/>
            </a:rPr>
            <a:t>Risk Assessment</a:t>
          </a:r>
          <a:endParaRPr lang="en-US" sz="2300" kern="1200">
            <a:latin typeface="Georgia" panose="02040502050405020303" pitchFamily="18" charset="0"/>
          </a:endParaRPr>
        </a:p>
      </dsp:txBody>
      <dsp:txXfrm>
        <a:off x="4161254" y="1616895"/>
        <a:ext cx="1745777" cy="1841054"/>
      </dsp:txXfrm>
    </dsp:sp>
    <dsp:sp modelId="{5D469111-7909-49CA-84B4-C90F901305AF}">
      <dsp:nvSpPr>
        <dsp:cNvPr id="0" name=""/>
        <dsp:cNvSpPr/>
      </dsp:nvSpPr>
      <dsp:spPr>
        <a:xfrm>
          <a:off x="6098206" y="1522453"/>
          <a:ext cx="1934661" cy="20299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latin typeface="Georgia" panose="02040502050405020303" pitchFamily="18" charset="0"/>
            </a:rPr>
            <a:t>Modeling</a:t>
          </a:r>
          <a:r>
            <a:rPr lang="en-US" sz="2300" kern="1200" baseline="0"/>
            <a:t> </a:t>
          </a:r>
          <a:endParaRPr lang="en-US" sz="2300" kern="1200"/>
        </a:p>
      </dsp:txBody>
      <dsp:txXfrm>
        <a:off x="6192648" y="1616895"/>
        <a:ext cx="1745777" cy="18410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11/2/2022</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Hi everyone, we are Senior Design Team 517 and we are presenting on our project progress so far this semester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1</a:t>
            </a:fld>
            <a:endParaRPr lang="en-US"/>
          </a:p>
        </p:txBody>
      </p:sp>
    </p:spTree>
    <p:extLst>
      <p:ext uri="{BB962C8B-B14F-4D97-AF65-F5344CB8AC3E}">
        <p14:creationId xmlns:p14="http://schemas.microsoft.com/office/powerpoint/2010/main" val="95677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sz="1200">
              <a:effectLst/>
              <a:latin typeface="Times New Roman" panose="02020603050405020304" pitchFamily="18" charset="0"/>
              <a:ea typeface="Calibri" panose="020F0502020204030204" pitchFamily="34" charset="0"/>
            </a:endParaRPr>
          </a:p>
          <a:p>
            <a:r>
              <a:rPr lang="en-US" sz="1200">
                <a:effectLst/>
                <a:latin typeface="Times New Roman" panose="02020603050405020304" pitchFamily="18" charset="0"/>
                <a:ea typeface="Calibri" panose="020F0502020204030204" pitchFamily="34" charset="0"/>
              </a:rPr>
              <a:t>The landing site of the aircraft should be within 1 km of the habitation area where the cargo will be deposited. Preferably our device could travel longer distances but it should at a minimum be able to travel this kilometer. </a:t>
            </a:r>
          </a:p>
          <a:p>
            <a:endParaRPr lang="en-US" sz="1200">
              <a:effectLst/>
              <a:latin typeface="Times New Roman" panose="02020603050405020304" pitchFamily="18" charset="0"/>
              <a:ea typeface="Calibri" panose="020F0502020204030204" pitchFamily="34"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It is assumed the device have to withstand temperatures ranging between 140 K (~133.1℃) and 400 K (~126.8℃). This accommodates the temperature for both the periods of lunar night and day. This also assumes our landing site to be far away from the significant weather extremes of the polar regions where temperatures can drop to around 20 degrees kelvin.  </a:t>
            </a:r>
          </a:p>
          <a:p>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 It is also assumed that the materials purchased will be budget-friendly. The end product will be an earth-bound prototype and we will be buying materials suitable to this application.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1954252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stakeholders for our project includes NASA as they are sponsoring us and indirectly congress who approves NASA’s budget expenditures. Additionally, people who have both interest and control in our project include Dr. </a:t>
            </a:r>
            <a:r>
              <a:rPr lang="en-US" err="1"/>
              <a:t>McConomy</a:t>
            </a:r>
            <a:r>
              <a:rPr lang="en-US"/>
              <a:t>, </a:t>
            </a:r>
            <a:r>
              <a:rPr lang="en-US" err="1"/>
              <a:t>Dr.Oates</a:t>
            </a:r>
            <a:r>
              <a:rPr lang="en-US"/>
              <a:t>, and Arthur </a:t>
            </a:r>
            <a:r>
              <a:rPr lang="en-US" err="1"/>
              <a:t>Werkheiser</a:t>
            </a:r>
            <a:r>
              <a:rPr lang="en-US"/>
              <a: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23845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After coming up with a series of questions for our project sponsor and conducting an interview, we gained a sense of what the requirements for this project would be based on their responses, and we pulled out some of the key takeaways from this discussion. </a:t>
            </a:r>
          </a:p>
          <a:p>
            <a:r>
              <a:rPr lang="en-US"/>
              <a:t>	1. Our primary objective is to successfully transport heavy loads</a:t>
            </a:r>
          </a:p>
          <a:p>
            <a:r>
              <a:rPr lang="en-US"/>
              <a:t>	2. The speed we operate at must be able to cover 1 km in 10 min at least, which is why we chose the relatively low range of speeds</a:t>
            </a:r>
          </a:p>
          <a:p>
            <a:r>
              <a:rPr lang="en-US"/>
              <a:t>	3. Our device must travel long distances and we need an adaptable power system to support that requirement</a:t>
            </a:r>
          </a:p>
          <a:p>
            <a:r>
              <a:rPr lang="en-US"/>
              <a:t>	4. For the purpose of our project, we will be focusing on the human operation aspect rather than autonomy due to time and budget constraints and to limit scope creep. </a:t>
            </a:r>
          </a:p>
          <a:p>
            <a:r>
              <a:rPr lang="en-US"/>
              <a:t>	5. In order to assist human operators, a lifting mechanism should be in place to support them when loading cargo.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1484081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Through Functional Decomposition, our team was able to break down our device into the following 4 major functions and then into simpler components  to first </a:t>
            </a:r>
            <a:r>
              <a:rPr lang="en-US" b="0" i="0">
                <a:solidFill>
                  <a:srgbClr val="000000"/>
                </a:solidFill>
                <a:effectLst/>
                <a:latin typeface="Times New Roman" panose="02020603050405020304" pitchFamily="18" charset="0"/>
              </a:rPr>
              <a:t>reduce the complexity of the entire system and to </a:t>
            </a:r>
            <a:r>
              <a:rPr lang="en-US"/>
              <a:t>help our team understand what our device must do in order to be considered successful.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3156745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Survivability focuses on the ability for our device to tolerate or resist the harsh environmental conditions on the lunar surface, and we broke it down further to understand how these conditions would affect the various components we would have. </a:t>
            </a:r>
          </a:p>
          <a:p>
            <a:endParaRPr lang="en-US"/>
          </a:p>
          <a:p>
            <a:r>
              <a:rPr lang="en-US"/>
              <a:t>Temp. Resilience – Since we have to account for the temperature differences on the lunar surface, materials will experience temperature strain and we want to plan accordingly to what materials we choose to purchase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Dust Mitigation – We chose this to focus on preventing the deterioration of our vehicle’s joints and protecting the electrical components, For instance, with lunar regolith since it is a very abrasive material and tends to stick to objects this would cause degradation to occur on the materials and eventually lower the life span of our device. </a:t>
            </a:r>
          </a:p>
          <a:p>
            <a:endParaRPr lang="en-US"/>
          </a:p>
          <a:p>
            <a:r>
              <a:rPr lang="en-US"/>
              <a:t>Radiation Tolerance – Since the temperatures on the moon can reach 400K being mindful of how the efficiency and functionality of our electrical components will be affected is of importance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386812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The focus of the power system will be the collection and storage of energy while also having an adaptable control system, this control system will be needed to manage power output to the primary systems and subsystems based on the load that is being carried. This system will also focus on the transmission of power to generate a high amount of torque to successfully transport various loads to a specified area.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1109072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Activation</a:t>
            </a:r>
            <a:r>
              <a:rPr lang="en-US" b="0" i="0">
                <a:solidFill>
                  <a:srgbClr val="000000"/>
                </a:solidFill>
                <a:effectLst/>
                <a:latin typeface="Times New Roman" panose="02020603050405020304" pitchFamily="18" charset="0"/>
              </a:rPr>
              <a:t> deals with the mobility of both vehicle transportation and the lifting assistance. With the lifting assist, having a modular system would be beneficial to account for the various types and sizes of cargo and since humans will be in space suits there will be reduced grip strength, and overall the device movement will rely primarily on the pathing technology and all wheel control when navigating through the lunar surface.</a:t>
            </a:r>
          </a:p>
          <a:p>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2872322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Structural Design takes into consideration fit, packaging and stability in order to ensure the device conforms to the cargo area of a rocket when it is time for a mission, it can securely store cargo and transport it in a stable manner due to the unevenness in terrain of the lunar surface, having this stability will help prevent loss or damage of this cargo as it approaches a designated area.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3429949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Transporting heavy loads is our main objective </a:t>
            </a:r>
          </a:p>
          <a:p>
            <a:r>
              <a:rPr lang="en-US"/>
              <a:t>All of the other functions such as power, environmental tolerance and lift assist will be considered as key constraints because they are important for the purpose of this project and will be accounted for when building our final prototype but might not be fully operational by April. However, for functions such as power, the bare minimum should be met so that the device can be operational and undergo testing. The reasoning for this is to focus our efforts on the primary objective and not let other aspects creep in and cause us to stray away from our main goal.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1166781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Up until this point in our project, we have created a preliminary mechanical prototype that we are using to begin some of the basic mechatronic aspects of our device. This device will move by line following and will sense when an object is in its path using 2 infrared and 1 ultrasonic sensor. When it gets close enough to the object it will stop and determine if this load is something it needs to lift or not through either color sensing or an attached camera. If it does, It will output the coordinates of the object, through the use of an accelerometer, and grab the object and possibly reverse back to the original base point with the object in its grip. </a:t>
            </a:r>
          </a:p>
          <a:p>
            <a:endParaRPr lang="en-US"/>
          </a:p>
          <a:p>
            <a:r>
              <a:rPr lang="en-US"/>
              <a:t>This will handle some of the mobility, distance, and obstacle awareness features that will be present within our final design.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272809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First we will start with some team introductions, My name is Cameron Barnes and I will acting as the team’s systems engineer,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80109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Looking ahead these are the next steps our team will be focusing our efforts on in order to close out the first semester of this project successfully.</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20</a:t>
            </a:fld>
            <a:endParaRPr lang="en-US"/>
          </a:p>
        </p:txBody>
      </p:sp>
    </p:spTree>
    <p:extLst>
      <p:ext uri="{BB962C8B-B14F-4D97-AF65-F5344CB8AC3E}">
        <p14:creationId xmlns:p14="http://schemas.microsoft.com/office/powerpoint/2010/main" val="3775056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By April we should have a testable Earth-bound prototype. </a:t>
            </a:r>
          </a:p>
          <a:p>
            <a:r>
              <a:rPr lang="en-US"/>
              <a:t>This prototype will be expected to transport a designated load</a:t>
            </a:r>
          </a:p>
          <a:p>
            <a:r>
              <a:rPr lang="en-US"/>
              <a:t>Other functions such as power, environmental tolerance, and lifting assist will be treated as key constraints for the vehicle. They will be included in our final poster visual and may be added to the device prototype for example purposes only (such as with the power system we would have mock solar panels that are showcased but will not be operational due to the scope of our project)  </a:t>
            </a:r>
          </a:p>
          <a:p>
            <a:endParaRPr lang="en-US"/>
          </a:p>
          <a:p>
            <a:r>
              <a:rPr lang="en-US"/>
              <a:t>And with that I’d like to open the floor to any questions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21</a:t>
            </a:fld>
            <a:endParaRPr lang="en-US"/>
          </a:p>
        </p:txBody>
      </p:sp>
    </p:spTree>
    <p:extLst>
      <p:ext uri="{BB962C8B-B14F-4D97-AF65-F5344CB8AC3E}">
        <p14:creationId xmlns:p14="http://schemas.microsoft.com/office/powerpoint/2010/main" val="3795466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23</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sponsor for our project is Arthur </a:t>
            </a:r>
            <a:r>
              <a:rPr lang="en-US" b="0" i="0" err="1">
                <a:solidFill>
                  <a:srgbClr val="424242"/>
                </a:solidFill>
                <a:effectLst/>
                <a:latin typeface="Segoe UI" panose="020B0502040204020203" pitchFamily="34" charset="0"/>
              </a:rPr>
              <a:t>Werkheiser</a:t>
            </a:r>
            <a:r>
              <a:rPr lang="en-US" b="0" i="0">
                <a:solidFill>
                  <a:srgbClr val="424242"/>
                </a:solidFill>
                <a:effectLst/>
                <a:latin typeface="Segoe UI" panose="020B0502040204020203" pitchFamily="34" charset="0"/>
              </a:rPr>
              <a:t>, </a:t>
            </a:r>
            <a:r>
              <a:rPr lang="en-US" sz="1800">
                <a:effectLst/>
                <a:latin typeface="Times New Roman" panose="02020603050405020304" pitchFamily="18" charset="0"/>
                <a:ea typeface="Calibri" panose="020F0502020204030204" pitchFamily="34" charset="0"/>
              </a:rPr>
              <a:t>Deputy Branch Chief at Marshall Space Flight Center</a:t>
            </a:r>
            <a:r>
              <a:rPr lang="en-US" b="0" i="0">
                <a:solidFill>
                  <a:srgbClr val="424242"/>
                </a:solidFill>
                <a:effectLst/>
                <a:latin typeface="Segoe UI" panose="020B0502040204020203" pitchFamily="34" charset="0"/>
              </a:rPr>
              <a:t>, acting as a liaison between our team and NASA. Our academic advisor is Dr. Oates who has research interests in Mechanics and Materials along with Non-linear control.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99983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objective of our project is to transport heavy loads on the lunar surface between an established landing site and habitation area.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NASA’s Artemis project is the start of their plan for sustainable lunar development. The goal is that at some point in the future, we would have lunar bases and habitation areas acting as both scientific exploration centers and also a pitstop on the way to Mars. The plan is that these areas will have semi- self-sufficient since the most expensive part of space travel is getting from the earth to the moon in the first place, development efforts on the moon will keep cost down. However, some sort of device will be needed to help transport cargo around these habitats and also unload cargo from the nearby landing site which is where our device, which we are calling the Hermes transport vehicle, would come in.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12498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Designing a device for the moon comes with a unique set of challenges: </a:t>
            </a:r>
          </a:p>
          <a:p>
            <a:endParaRPr lang="en-US"/>
          </a:p>
          <a:p>
            <a:r>
              <a:rPr lang="en-US"/>
              <a:t>The lunar terrain is harsh and rocky, consisting of small and large craters caused from millions of years' worth of Metroid damage. The terrain is also not flat so elevation change is common on the lunar surface. </a:t>
            </a:r>
          </a:p>
          <a:p>
            <a:endParaRPr lang="en-US"/>
          </a:p>
          <a:p>
            <a:r>
              <a:rPr lang="en-US"/>
              <a:t>Dust Mitigation/Regolith: The surface is coated in regolith, a layer of loose rock and dust that is extremely fine grained and abrasive. Additionally, it will kick up into dust plumes which will stick to all material. </a:t>
            </a:r>
          </a:p>
          <a:p>
            <a:endParaRPr lang="en-US"/>
          </a:p>
          <a:p>
            <a:r>
              <a:rPr lang="en-US"/>
              <a:t>The weather varies vastly depending on the lunar cycle. More concerning is the lunar night where the device must withstand extremely cold temperatures for 14 days. </a:t>
            </a:r>
          </a:p>
          <a:p>
            <a:endParaRPr lang="en-US"/>
          </a:p>
          <a:p>
            <a:r>
              <a:rPr lang="en-US"/>
              <a:t>Additionally, radiation can become a concern for our product, specifically the electronic components, overtime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331988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indent="0">
              <a:buNone/>
            </a:pPr>
            <a:r>
              <a:rPr lang="en-US"/>
              <a:t>The following items are key design goals for our product. It must be lightweight, this is because </a:t>
            </a:r>
            <a:r>
              <a:rPr lang="en-US" sz="1800">
                <a:effectLst/>
                <a:latin typeface="Times New Roman" panose="02020603050405020304" pitchFamily="18" charset="0"/>
                <a:cs typeface="Arial" panose="020B0604020202020204" pitchFamily="34" charset="0"/>
              </a:rPr>
              <a:t>r</a:t>
            </a:r>
            <a:r>
              <a:rPr lang="en-US" sz="1800">
                <a:effectLst/>
                <a:latin typeface="Times New Roman" panose="02020603050405020304" pitchFamily="18" charset="0"/>
                <a:ea typeface="Calibri" panose="020F0502020204030204" pitchFamily="34" charset="0"/>
                <a:cs typeface="Arial" panose="020B0604020202020204" pitchFamily="34" charset="0"/>
              </a:rPr>
              <a:t>eduction in weight translates to lower costs of delivery to the moon, therefore, with the cost of transport per mission being about $2.0 million per kilogram, so weight, mass, and volume are of the essence to make our design cost effective </a:t>
            </a:r>
          </a:p>
          <a:p>
            <a:pPr marL="0" indent="0">
              <a:buNone/>
            </a:pPr>
            <a:endParaRPr lang="en-US"/>
          </a:p>
          <a:p>
            <a:pPr marL="0" indent="0">
              <a:buNone/>
            </a:pPr>
            <a:r>
              <a:rPr lang="en-US">
                <a:sym typeface="Wingdings" panose="05000000000000000000" pitchFamily="2" charset="2"/>
              </a:rPr>
              <a:t>It must be a robust design due to the previously discussed challenges surrounding the lunar environment and terrain, regolith and dust can be detrimental to the design if not adequately protected.  </a:t>
            </a:r>
          </a:p>
          <a:p>
            <a:pPr marL="0" indent="0">
              <a:buNone/>
            </a:pPr>
            <a:endParaRPr lang="en-US">
              <a:sym typeface="Wingdings" panose="05000000000000000000" pitchFamily="2" charset="2"/>
            </a:endParaRPr>
          </a:p>
          <a:p>
            <a:pPr marL="0" indent="0">
              <a:buNone/>
            </a:pPr>
            <a:r>
              <a:rPr lang="en-US">
                <a:sym typeface="Wingdings" panose="05000000000000000000" pitchFamily="2" charset="2"/>
              </a:rPr>
              <a:t> </a:t>
            </a:r>
            <a:r>
              <a:rPr lang="en-US" sz="1800">
                <a:effectLst/>
                <a:latin typeface="Times New Roman" panose="02020603050405020304" pitchFamily="18" charset="0"/>
                <a:ea typeface="Calibri" panose="020F0502020204030204" pitchFamily="34" charset="0"/>
                <a:cs typeface="Arial" panose="020B0604020202020204" pitchFamily="34" charset="0"/>
              </a:rPr>
              <a:t>The design should have a level of adaptability for a variety of possible payloads with respect to size, shape, and mass. </a:t>
            </a:r>
          </a:p>
          <a:p>
            <a:pPr marL="0" indent="0">
              <a:buNone/>
            </a:pPr>
            <a:endParaRPr lang="en-US" sz="180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en-US" sz="1800">
                <a:effectLst/>
                <a:latin typeface="Times New Roman" panose="02020603050405020304" pitchFamily="18" charset="0"/>
                <a:ea typeface="Calibri" panose="020F0502020204030204" pitchFamily="34" charset="0"/>
                <a:cs typeface="Arial" panose="020B0604020202020204" pitchFamily="34" charset="0"/>
              </a:rPr>
              <a:t>Another goal for our product is that it will last at least one year on the moon to keep transportation costs again making it cost-effective and also to decrease the amount of lunar waste that would be produced from a short-term device. </a:t>
            </a:r>
          </a:p>
          <a:p>
            <a:pPr marL="0" indent="0">
              <a:buNone/>
            </a:pPr>
            <a:endParaRPr lang="en-US" sz="180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en-US" sz="1800">
                <a:effectLst/>
                <a:latin typeface="Times New Roman" panose="02020603050405020304" pitchFamily="18" charset="0"/>
                <a:ea typeface="Calibri" panose="020F0502020204030204" pitchFamily="34" charset="0"/>
                <a:cs typeface="Arial" panose="020B0604020202020204" pitchFamily="34" charset="0"/>
              </a:rPr>
              <a:t>All NASA and United States safety and technical standards are met as a baseline of safety for the operating crew and the environment. Additionally, NASA usually expects a factor of safety around </a:t>
            </a:r>
            <a:r>
              <a:rPr lang="en-US" sz="1800">
                <a:effectLst/>
                <a:latin typeface="Times New Roman" panose="02020603050405020304" pitchFamily="18" charset="0"/>
                <a:ea typeface="Calibri" panose="020F0502020204030204" pitchFamily="34" charset="0"/>
              </a:rPr>
              <a:t>1.4,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366152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Since we specifically designing this device for NASA we have included them as our primary market but in the future our device could expand to many different aerospace companies such as SPACEX, Blue Origin, and variety of others.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2890867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the payload will have a maximum mass of 1 metric tons on Earth. This amount can be divided by 6 for lunar applications since the gravity is much lower than that one Earth (about 1.62 m/s^2)</a:t>
            </a:r>
          </a:p>
          <a:p>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The system will be built with loose tolerances to keep cost low and to help with dust mitigation efforts. However, this should not take away from the device functionality. </a:t>
            </a:r>
          </a:p>
          <a:p>
            <a:r>
              <a:rPr lang="en-US" sz="1200">
                <a:effectLst/>
                <a:latin typeface="Times New Roman" panose="02020603050405020304" pitchFamily="18" charset="0"/>
                <a:ea typeface="Calibri" panose="020F0502020204030204" pitchFamily="34" charset="0"/>
                <a:cs typeface="Times New Roman" panose="02020603050405020304" pitchFamily="18" charset="0"/>
              </a:rPr>
              <a:t>???? Idk ---low cost, help with dust (robust) </a:t>
            </a:r>
          </a:p>
          <a:p>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it is assumed the device should survive the lunar night, but there is no requirement for it to transport loads during that time.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298390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9844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1083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70593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962285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87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782636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46758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6021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677982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3332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01057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03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26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40468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44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224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65360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4453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02359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20846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91808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20315708"/>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12531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4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1.wm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292860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hyperlink" Target="https://www.universetoday.com/103577/super-moon-monday-the-3rd-final-a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11.jpe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16_169F4346.xml"/><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microsoft.com/office/2018/10/relationships/comments" Target="../comments/modernComment_123_1DAA3BED.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wallpaperflare.com/moon-surface-wallpaper-ebgz" TargetMode="External"/><Relationship Id="rId13" Type="http://schemas.openxmlformats.org/officeDocument/2006/relationships/image" Target="../media/image74.png"/><Relationship Id="rId3" Type="http://schemas.openxmlformats.org/officeDocument/2006/relationships/image" Target="../media/image67.jpeg"/><Relationship Id="rId7" Type="http://schemas.openxmlformats.org/officeDocument/2006/relationships/image" Target="../media/image70.jpeg"/><Relationship Id="rId12" Type="http://schemas.microsoft.com/office/2007/relationships/hdphoto" Target="../media/hdphoto1.wdp"/><Relationship Id="rId2" Type="http://schemas.openxmlformats.org/officeDocument/2006/relationships/notesSlide" Target="../notesSlides/notesSlide18.xml"/><Relationship Id="rId16" Type="http://schemas.openxmlformats.org/officeDocument/2006/relationships/image" Target="../media/image77.svg"/><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6.png"/><Relationship Id="rId10" Type="http://schemas.openxmlformats.org/officeDocument/2006/relationships/image" Target="../media/image72.svg"/><Relationship Id="rId4" Type="http://schemas.openxmlformats.org/officeDocument/2006/relationships/hyperlink" Target="https://www.flickr.com/photos/gsfc/40717854254/" TargetMode="External"/><Relationship Id="rId9" Type="http://schemas.openxmlformats.org/officeDocument/2006/relationships/image" Target="../media/image71.png"/><Relationship Id="rId14" Type="http://schemas.openxmlformats.org/officeDocument/2006/relationships/image" Target="../media/image75.svg"/></Relationships>
</file>

<file path=ppt/slides/_rels/slide1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jpeg"/><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18/10/relationships/comments" Target="../comments/modernComment_103_EBDA051D.xml"/><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12_A745CAB7.xml"/><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18_D97EFCF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5_D38BB1B6.xm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en.wikipedia.org/wiki/Survivor_(American_TV_series)" TargetMode="External"/><Relationship Id="rId3" Type="http://schemas.microsoft.com/office/2018/10/relationships/comments" Target="../comments/modernComment_10E_92B8EEA5.xml"/><Relationship Id="rId7" Type="http://schemas.openxmlformats.org/officeDocument/2006/relationships/hyperlink" Target="https://www.flickr.com/photos/kevinmgill/7187190855/" TargetMode="External"/><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hyperlink" Target="https://www.pexels.com/photo/moon-moon-landscape-space-677953/" TargetMode="External"/><Relationship Id="rId5" Type="http://schemas.openxmlformats.org/officeDocument/2006/relationships/hyperlink" Target="https://www.flickr.com/photos/gsfc/5836482263" TargetMode="External"/><Relationship Id="rId15" Type="http://schemas.openxmlformats.org/officeDocument/2006/relationships/image" Target="../media/image42.png"/><Relationship Id="rId10" Type="http://schemas.openxmlformats.org/officeDocument/2006/relationships/image" Target="../media/image39.jpeg"/><Relationship Id="rId4" Type="http://schemas.openxmlformats.org/officeDocument/2006/relationships/image" Target="../media/image36.jpeg"/><Relationship Id="rId9" Type="http://schemas.openxmlformats.org/officeDocument/2006/relationships/hyperlink" Target="https://technofaq.org/posts/2020/10/specifying-tolerance-in-engineering-drawings/" TargetMode="External"/><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olling on the lunar surface — with some help from a Yale professor |  YaleNews">
            <a:extLst>
              <a:ext uri="{FF2B5EF4-FFF2-40B4-BE49-F238E27FC236}">
                <a16:creationId xmlns:a16="http://schemas.microsoft.com/office/drawing/2014/main" id="{F1FEA463-F58A-0D3C-49F5-7948FA474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22EF64-05B7-4CCE-9F0F-78D2A3E1B57F}"/>
              </a:ext>
            </a:extLst>
          </p:cNvPr>
          <p:cNvSpPr txBox="1"/>
          <p:nvPr/>
        </p:nvSpPr>
        <p:spPr>
          <a:xfrm>
            <a:off x="529578" y="17876"/>
            <a:ext cx="1132367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Georgia"/>
              </a:rPr>
              <a:t>Team 517</a:t>
            </a:r>
          </a:p>
          <a:p>
            <a:pPr algn="ctr"/>
            <a:r>
              <a:rPr lang="en-US" sz="4800" b="1">
                <a:solidFill>
                  <a:schemeClr val="bg1"/>
                </a:solidFill>
                <a:latin typeface="Georgia"/>
              </a:rPr>
              <a:t>Virtual Design Review 1</a:t>
            </a:r>
          </a:p>
          <a:p>
            <a:pPr algn="ctr"/>
            <a:r>
              <a:rPr lang="en-US" sz="2000" b="1">
                <a:solidFill>
                  <a:schemeClr val="bg1"/>
                </a:solidFill>
                <a:latin typeface="Georgia"/>
                <a:cs typeface="Arial"/>
              </a:rPr>
              <a:t>Cameron Barnes | Cole Gutknecht | Tyler Ince-Ingram| Rafael Meza | Michael Wyrick </a:t>
            </a:r>
          </a:p>
        </p:txBody>
      </p:sp>
      <p:pic>
        <p:nvPicPr>
          <p:cNvPr id="4" name="Picture 3">
            <a:extLst>
              <a:ext uri="{FF2B5EF4-FFF2-40B4-BE49-F238E27FC236}">
                <a16:creationId xmlns:a16="http://schemas.microsoft.com/office/drawing/2014/main" id="{C13D4A6F-3194-57E6-A2F4-E83A9575F305}"/>
              </a:ext>
            </a:extLst>
          </p:cNvPr>
          <p:cNvPicPr>
            <a:picLocks noChangeAspect="1"/>
          </p:cNvPicPr>
          <p:nvPr/>
        </p:nvPicPr>
        <p:blipFill>
          <a:blip r:embed="rId4"/>
          <a:stretch>
            <a:fillRect/>
          </a:stretch>
        </p:blipFill>
        <p:spPr>
          <a:xfrm>
            <a:off x="9607481" y="3729162"/>
            <a:ext cx="2372992" cy="2077292"/>
          </a:xfrm>
          <a:prstGeom prst="rect">
            <a:avLst/>
          </a:prstGeom>
        </p:spPr>
      </p:pic>
      <p:pic>
        <p:nvPicPr>
          <p:cNvPr id="1026" name="Picture 2">
            <a:extLst>
              <a:ext uri="{FF2B5EF4-FFF2-40B4-BE49-F238E27FC236}">
                <a16:creationId xmlns:a16="http://schemas.microsoft.com/office/drawing/2014/main" id="{22D0F213-27EE-0728-1B4C-658E28BCB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15" y="3198813"/>
            <a:ext cx="6221080" cy="3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Rounded Corners 56">
            <a:extLst>
              <a:ext uri="{FF2B5EF4-FFF2-40B4-BE49-F238E27FC236}">
                <a16:creationId xmlns:a16="http://schemas.microsoft.com/office/drawing/2014/main" id="{21BEB75A-FF0B-55E0-8A94-457AF33F4362}"/>
              </a:ext>
            </a:extLst>
          </p:cNvPr>
          <p:cNvSpPr/>
          <p:nvPr/>
        </p:nvSpPr>
        <p:spPr>
          <a:xfrm>
            <a:off x="8223890" y="2147761"/>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Rounded Corners 55">
            <a:extLst>
              <a:ext uri="{FF2B5EF4-FFF2-40B4-BE49-F238E27FC236}">
                <a16:creationId xmlns:a16="http://schemas.microsoft.com/office/drawing/2014/main" id="{A1BFF20D-9705-65B4-7D8A-DF317274BBDF}"/>
              </a:ext>
            </a:extLst>
          </p:cNvPr>
          <p:cNvSpPr/>
          <p:nvPr/>
        </p:nvSpPr>
        <p:spPr>
          <a:xfrm>
            <a:off x="380743" y="2147761"/>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8E0237F9-603E-45B6-AE22-BAA8AE3C73DE}"/>
              </a:ext>
            </a:extLst>
          </p:cNvPr>
          <p:cNvSpPr>
            <a:spLocks noGrp="1"/>
          </p:cNvSpPr>
          <p:nvPr>
            <p:ph type="ftr" sz="quarter" idx="3"/>
          </p:nvPr>
        </p:nvSpPr>
        <p:spPr/>
        <p:txBody>
          <a:bodyPr lIns="91440" tIns="45720" rIns="91440" bIns="45720" anchor="t"/>
          <a:lstStyle/>
          <a:p>
            <a:r>
              <a:rPr lang="en-US"/>
              <a:t>Cameron Barnes</a:t>
            </a:r>
          </a:p>
        </p:txBody>
      </p:sp>
      <p:sp>
        <p:nvSpPr>
          <p:cNvPr id="3" name="Slide Number Placeholder 2">
            <a:extLst>
              <a:ext uri="{FF2B5EF4-FFF2-40B4-BE49-F238E27FC236}">
                <a16:creationId xmlns:a16="http://schemas.microsoft.com/office/drawing/2014/main" id="{FEBAE969-518A-414E-A104-255AB6665384}"/>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5" name="Rectangle: Rounded Corners 4">
            <a:extLst>
              <a:ext uri="{FF2B5EF4-FFF2-40B4-BE49-F238E27FC236}">
                <a16:creationId xmlns:a16="http://schemas.microsoft.com/office/drawing/2014/main" id="{5B1F740F-E57E-4657-ADE8-D33CEE5D5CF2}"/>
              </a:ext>
            </a:extLst>
          </p:cNvPr>
          <p:cNvSpPr/>
          <p:nvPr/>
        </p:nvSpPr>
        <p:spPr>
          <a:xfrm>
            <a:off x="3718547" y="79654"/>
            <a:ext cx="4754903"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Assumptions</a:t>
            </a:r>
          </a:p>
        </p:txBody>
      </p:sp>
      <p:sp>
        <p:nvSpPr>
          <p:cNvPr id="16" name="Rectangle: Rounded Corners 15">
            <a:extLst>
              <a:ext uri="{FF2B5EF4-FFF2-40B4-BE49-F238E27FC236}">
                <a16:creationId xmlns:a16="http://schemas.microsoft.com/office/drawing/2014/main" id="{4506D823-C138-3DE9-6EEE-5153BC9DF19F}"/>
              </a:ext>
            </a:extLst>
          </p:cNvPr>
          <p:cNvSpPr/>
          <p:nvPr/>
        </p:nvSpPr>
        <p:spPr>
          <a:xfrm>
            <a:off x="4327109" y="2147761"/>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a:extLst>
              <a:ext uri="{FF2B5EF4-FFF2-40B4-BE49-F238E27FC236}">
                <a16:creationId xmlns:a16="http://schemas.microsoft.com/office/drawing/2014/main" id="{225E4DFA-AE45-0FFC-552B-106CC59A8E89}"/>
              </a:ext>
            </a:extLst>
          </p:cNvPr>
          <p:cNvGrpSpPr/>
          <p:nvPr/>
        </p:nvGrpSpPr>
        <p:grpSpPr>
          <a:xfrm>
            <a:off x="5704067" y="2222631"/>
            <a:ext cx="785287" cy="2432437"/>
            <a:chOff x="5706540" y="1465257"/>
            <a:chExt cx="785287" cy="2432437"/>
          </a:xfrm>
        </p:grpSpPr>
        <p:sp>
          <p:nvSpPr>
            <p:cNvPr id="59" name="Flowchart: Connector 58">
              <a:extLst>
                <a:ext uri="{FF2B5EF4-FFF2-40B4-BE49-F238E27FC236}">
                  <a16:creationId xmlns:a16="http://schemas.microsoft.com/office/drawing/2014/main" id="{480BF9ED-BC77-EB6B-BB6A-86D7E9E5D3A5}"/>
                </a:ext>
              </a:extLst>
            </p:cNvPr>
            <p:cNvSpPr/>
            <p:nvPr/>
          </p:nvSpPr>
          <p:spPr>
            <a:xfrm>
              <a:off x="5706540" y="3163917"/>
              <a:ext cx="785287" cy="7337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Rounded Corners 57">
              <a:extLst>
                <a:ext uri="{FF2B5EF4-FFF2-40B4-BE49-F238E27FC236}">
                  <a16:creationId xmlns:a16="http://schemas.microsoft.com/office/drawing/2014/main" id="{BEDC9483-BD30-A515-BAA9-7604423BE155}"/>
                </a:ext>
              </a:extLst>
            </p:cNvPr>
            <p:cNvSpPr/>
            <p:nvPr/>
          </p:nvSpPr>
          <p:spPr>
            <a:xfrm>
              <a:off x="5892664" y="1465257"/>
              <a:ext cx="404592" cy="1942569"/>
            </a:xfrm>
            <a:prstGeom prst="roundRect">
              <a:avLst>
                <a:gd name="adj" fmla="val 489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1" name="Flowchart: Connector 60">
            <a:extLst>
              <a:ext uri="{FF2B5EF4-FFF2-40B4-BE49-F238E27FC236}">
                <a16:creationId xmlns:a16="http://schemas.microsoft.com/office/drawing/2014/main" id="{3B205501-6F5C-33AF-83A6-73E3741A646C}"/>
              </a:ext>
            </a:extLst>
          </p:cNvPr>
          <p:cNvSpPr/>
          <p:nvPr/>
        </p:nvSpPr>
        <p:spPr>
          <a:xfrm>
            <a:off x="5764987" y="3983949"/>
            <a:ext cx="662026" cy="616955"/>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E5865A54-DAB7-B1F7-0AC7-5D395F6A44DC}"/>
              </a:ext>
            </a:extLst>
          </p:cNvPr>
          <p:cNvSpPr/>
          <p:nvPr/>
        </p:nvSpPr>
        <p:spPr>
          <a:xfrm>
            <a:off x="5935909" y="2436460"/>
            <a:ext cx="313156" cy="17038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Rounded Corners 5">
            <a:extLst>
              <a:ext uri="{FF2B5EF4-FFF2-40B4-BE49-F238E27FC236}">
                <a16:creationId xmlns:a16="http://schemas.microsoft.com/office/drawing/2014/main" id="{83DCF08F-F358-78F1-4AAE-70D8F8B64430}"/>
              </a:ext>
            </a:extLst>
          </p:cNvPr>
          <p:cNvSpPr/>
          <p:nvPr/>
        </p:nvSpPr>
        <p:spPr>
          <a:xfrm>
            <a:off x="6345638" y="3869276"/>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Rounded Corners 6">
            <a:extLst>
              <a:ext uri="{FF2B5EF4-FFF2-40B4-BE49-F238E27FC236}">
                <a16:creationId xmlns:a16="http://schemas.microsoft.com/office/drawing/2014/main" id="{D464764F-6C87-3591-3048-A1E0E46964AE}"/>
              </a:ext>
            </a:extLst>
          </p:cNvPr>
          <p:cNvSpPr/>
          <p:nvPr/>
        </p:nvSpPr>
        <p:spPr>
          <a:xfrm>
            <a:off x="6345560" y="3754603"/>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Rounded Corners 7">
            <a:extLst>
              <a:ext uri="{FF2B5EF4-FFF2-40B4-BE49-F238E27FC236}">
                <a16:creationId xmlns:a16="http://schemas.microsoft.com/office/drawing/2014/main" id="{84D97582-969C-EBA9-EA01-140C32980CF7}"/>
              </a:ext>
            </a:extLst>
          </p:cNvPr>
          <p:cNvSpPr/>
          <p:nvPr/>
        </p:nvSpPr>
        <p:spPr>
          <a:xfrm>
            <a:off x="6345638" y="3629661"/>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Rounded Corners 8">
            <a:extLst>
              <a:ext uri="{FF2B5EF4-FFF2-40B4-BE49-F238E27FC236}">
                <a16:creationId xmlns:a16="http://schemas.microsoft.com/office/drawing/2014/main" id="{B2DA14C4-79BB-109E-1B18-DD8542E593D8}"/>
              </a:ext>
            </a:extLst>
          </p:cNvPr>
          <p:cNvSpPr/>
          <p:nvPr/>
        </p:nvSpPr>
        <p:spPr>
          <a:xfrm>
            <a:off x="6345560" y="3514988"/>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Rounded Corners 9">
            <a:extLst>
              <a:ext uri="{FF2B5EF4-FFF2-40B4-BE49-F238E27FC236}">
                <a16:creationId xmlns:a16="http://schemas.microsoft.com/office/drawing/2014/main" id="{BF830C36-9778-51EA-26A9-279BD861CC26}"/>
              </a:ext>
            </a:extLst>
          </p:cNvPr>
          <p:cNvSpPr/>
          <p:nvPr/>
        </p:nvSpPr>
        <p:spPr>
          <a:xfrm>
            <a:off x="6338375" y="3389579"/>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Rounded Corners 10">
            <a:extLst>
              <a:ext uri="{FF2B5EF4-FFF2-40B4-BE49-F238E27FC236}">
                <a16:creationId xmlns:a16="http://schemas.microsoft.com/office/drawing/2014/main" id="{972564EA-12EA-FE1F-0624-F4BDD2A21BF4}"/>
              </a:ext>
            </a:extLst>
          </p:cNvPr>
          <p:cNvSpPr/>
          <p:nvPr/>
        </p:nvSpPr>
        <p:spPr>
          <a:xfrm>
            <a:off x="6338297" y="3274906"/>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Rounded Corners 11">
            <a:extLst>
              <a:ext uri="{FF2B5EF4-FFF2-40B4-BE49-F238E27FC236}">
                <a16:creationId xmlns:a16="http://schemas.microsoft.com/office/drawing/2014/main" id="{09F89F5E-D669-2C87-4326-F3905BCD9EF7}"/>
              </a:ext>
            </a:extLst>
          </p:cNvPr>
          <p:cNvSpPr/>
          <p:nvPr/>
        </p:nvSpPr>
        <p:spPr>
          <a:xfrm>
            <a:off x="6338297" y="3147078"/>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AF3244D3-C8A0-C7A2-CDB4-40D2E255394B}"/>
              </a:ext>
            </a:extLst>
          </p:cNvPr>
          <p:cNvSpPr/>
          <p:nvPr/>
        </p:nvSpPr>
        <p:spPr>
          <a:xfrm>
            <a:off x="6338219" y="3032405"/>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A9288B23-BD15-A2AB-B878-3752CA472943}"/>
              </a:ext>
            </a:extLst>
          </p:cNvPr>
          <p:cNvSpPr/>
          <p:nvPr/>
        </p:nvSpPr>
        <p:spPr>
          <a:xfrm>
            <a:off x="6336731" y="2907463"/>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F7C1AD58-4981-CFB9-9689-7441FCACC6CE}"/>
              </a:ext>
            </a:extLst>
          </p:cNvPr>
          <p:cNvSpPr/>
          <p:nvPr/>
        </p:nvSpPr>
        <p:spPr>
          <a:xfrm>
            <a:off x="6336653" y="2792790"/>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Rounded Corners 18">
            <a:extLst>
              <a:ext uri="{FF2B5EF4-FFF2-40B4-BE49-F238E27FC236}">
                <a16:creationId xmlns:a16="http://schemas.microsoft.com/office/drawing/2014/main" id="{879F702D-9DC4-80ED-F719-04E5163E7000}"/>
              </a:ext>
            </a:extLst>
          </p:cNvPr>
          <p:cNvSpPr/>
          <p:nvPr/>
        </p:nvSpPr>
        <p:spPr>
          <a:xfrm>
            <a:off x="6336952" y="2674492"/>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id="{F489CC76-8E9E-A811-DFB2-14671C22D56A}"/>
              </a:ext>
            </a:extLst>
          </p:cNvPr>
          <p:cNvSpPr/>
          <p:nvPr/>
        </p:nvSpPr>
        <p:spPr>
          <a:xfrm>
            <a:off x="6336874" y="2559819"/>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Rounded Corners 20">
            <a:extLst>
              <a:ext uri="{FF2B5EF4-FFF2-40B4-BE49-F238E27FC236}">
                <a16:creationId xmlns:a16="http://schemas.microsoft.com/office/drawing/2014/main" id="{4D329A50-C87F-823E-6759-D6B1F473E331}"/>
              </a:ext>
            </a:extLst>
          </p:cNvPr>
          <p:cNvSpPr/>
          <p:nvPr/>
        </p:nvSpPr>
        <p:spPr>
          <a:xfrm>
            <a:off x="6336653" y="2432765"/>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Picture 21" descr="A close up of the moon&#10;&#10;Description automatically generated with medium confidence">
            <a:extLst>
              <a:ext uri="{FF2B5EF4-FFF2-40B4-BE49-F238E27FC236}">
                <a16:creationId xmlns:a16="http://schemas.microsoft.com/office/drawing/2014/main" id="{D393A21E-1692-B3E1-88CF-B4AD4726B5F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3421" y="2283847"/>
            <a:ext cx="2585964" cy="2159537"/>
          </a:xfrm>
          <a:prstGeom prst="roundRect">
            <a:avLst/>
          </a:prstGeom>
        </p:spPr>
      </p:pic>
      <p:sp>
        <p:nvSpPr>
          <p:cNvPr id="25" name="Flowchart: Connector 24">
            <a:extLst>
              <a:ext uri="{FF2B5EF4-FFF2-40B4-BE49-F238E27FC236}">
                <a16:creationId xmlns:a16="http://schemas.microsoft.com/office/drawing/2014/main" id="{98ECB1C3-5689-8126-9C30-1C651FEDE56D}"/>
              </a:ext>
            </a:extLst>
          </p:cNvPr>
          <p:cNvSpPr/>
          <p:nvPr/>
        </p:nvSpPr>
        <p:spPr>
          <a:xfrm>
            <a:off x="1426391" y="3137260"/>
            <a:ext cx="143617" cy="126167"/>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lowchart: Connector 25">
            <a:extLst>
              <a:ext uri="{FF2B5EF4-FFF2-40B4-BE49-F238E27FC236}">
                <a16:creationId xmlns:a16="http://schemas.microsoft.com/office/drawing/2014/main" id="{808E89C2-3A5F-82AB-D07D-A703880147A4}"/>
              </a:ext>
            </a:extLst>
          </p:cNvPr>
          <p:cNvSpPr/>
          <p:nvPr/>
        </p:nvSpPr>
        <p:spPr>
          <a:xfrm>
            <a:off x="1949213" y="3137260"/>
            <a:ext cx="143617" cy="126167"/>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 name="Straight Connector 27">
            <a:extLst>
              <a:ext uri="{FF2B5EF4-FFF2-40B4-BE49-F238E27FC236}">
                <a16:creationId xmlns:a16="http://schemas.microsoft.com/office/drawing/2014/main" id="{218B19CE-F3AE-6B84-5D50-90AEA4BEFC60}"/>
              </a:ext>
            </a:extLst>
          </p:cNvPr>
          <p:cNvCxnSpPr>
            <a:cxnSpLocks/>
          </p:cNvCxnSpPr>
          <p:nvPr/>
        </p:nvCxnSpPr>
        <p:spPr>
          <a:xfrm>
            <a:off x="1507176" y="3304645"/>
            <a:ext cx="0" cy="100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814DD9-F2E3-109D-8DAB-1F9CC688AB70}"/>
              </a:ext>
            </a:extLst>
          </p:cNvPr>
          <p:cNvCxnSpPr>
            <a:cxnSpLocks/>
          </p:cNvCxnSpPr>
          <p:nvPr/>
        </p:nvCxnSpPr>
        <p:spPr>
          <a:xfrm flipV="1">
            <a:off x="1507176" y="3354738"/>
            <a:ext cx="522822" cy="8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A1F8D7B-F8C2-7553-EB43-414394A73AD2}"/>
              </a:ext>
            </a:extLst>
          </p:cNvPr>
          <p:cNvCxnSpPr>
            <a:cxnSpLocks/>
          </p:cNvCxnSpPr>
          <p:nvPr/>
        </p:nvCxnSpPr>
        <p:spPr>
          <a:xfrm>
            <a:off x="2021022" y="3304644"/>
            <a:ext cx="0" cy="100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8D9E262-21DF-35A7-30EB-5E3BFA0655A3}"/>
              </a:ext>
            </a:extLst>
          </p:cNvPr>
          <p:cNvSpPr txBox="1"/>
          <p:nvPr/>
        </p:nvSpPr>
        <p:spPr>
          <a:xfrm>
            <a:off x="1519324" y="3367204"/>
            <a:ext cx="696798" cy="276999"/>
          </a:xfrm>
          <a:prstGeom prst="rect">
            <a:avLst/>
          </a:prstGeom>
          <a:noFill/>
        </p:spPr>
        <p:txBody>
          <a:bodyPr wrap="square" rtlCol="0">
            <a:spAutoFit/>
          </a:bodyPr>
          <a:lstStyle/>
          <a:p>
            <a:r>
              <a:rPr lang="en-US" sz="1200"/>
              <a:t>1 km</a:t>
            </a:r>
          </a:p>
        </p:txBody>
      </p:sp>
      <p:sp>
        <p:nvSpPr>
          <p:cNvPr id="33" name="TextBox 32">
            <a:extLst>
              <a:ext uri="{FF2B5EF4-FFF2-40B4-BE49-F238E27FC236}">
                <a16:creationId xmlns:a16="http://schemas.microsoft.com/office/drawing/2014/main" id="{269073E7-8A49-B2EF-DA7F-9B1344656D0B}"/>
              </a:ext>
            </a:extLst>
          </p:cNvPr>
          <p:cNvSpPr txBox="1"/>
          <p:nvPr/>
        </p:nvSpPr>
        <p:spPr>
          <a:xfrm>
            <a:off x="2364394" y="4243857"/>
            <a:ext cx="1169563" cy="199527"/>
          </a:xfrm>
          <a:prstGeom prst="rect">
            <a:avLst/>
          </a:prstGeom>
          <a:noFill/>
        </p:spPr>
        <p:txBody>
          <a:bodyPr wrap="square" rtlCol="0">
            <a:spAutoFit/>
          </a:bodyPr>
          <a:lstStyle/>
          <a:p>
            <a:r>
              <a:rPr lang="en-US" sz="700">
                <a:solidFill>
                  <a:schemeClr val="bg1"/>
                </a:solidFill>
              </a:rPr>
              <a:t>*Not drawn  to scale</a:t>
            </a:r>
          </a:p>
        </p:txBody>
      </p:sp>
      <p:sp>
        <p:nvSpPr>
          <p:cNvPr id="34" name="Flowchart: Connector 33">
            <a:extLst>
              <a:ext uri="{FF2B5EF4-FFF2-40B4-BE49-F238E27FC236}">
                <a16:creationId xmlns:a16="http://schemas.microsoft.com/office/drawing/2014/main" id="{C1468027-4CDE-BC88-9431-0CF8F864AD6D}"/>
              </a:ext>
            </a:extLst>
          </p:cNvPr>
          <p:cNvSpPr/>
          <p:nvPr/>
        </p:nvSpPr>
        <p:spPr>
          <a:xfrm>
            <a:off x="1433332" y="3147078"/>
            <a:ext cx="119197" cy="1009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3" name="Graphic 62" descr="Dollar outline">
            <a:extLst>
              <a:ext uri="{FF2B5EF4-FFF2-40B4-BE49-F238E27FC236}">
                <a16:creationId xmlns:a16="http://schemas.microsoft.com/office/drawing/2014/main" id="{F263D5EE-79B1-5A75-F5AF-94A6298CA3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0251" y="3403011"/>
            <a:ext cx="638803" cy="638803"/>
          </a:xfrm>
          <a:prstGeom prst="rect">
            <a:avLst/>
          </a:prstGeom>
        </p:spPr>
      </p:pic>
      <p:pic>
        <p:nvPicPr>
          <p:cNvPr id="65" name="Picture 64" descr="Handshake between two people">
            <a:extLst>
              <a:ext uri="{FF2B5EF4-FFF2-40B4-BE49-F238E27FC236}">
                <a16:creationId xmlns:a16="http://schemas.microsoft.com/office/drawing/2014/main" id="{7FA854E6-EF15-125F-CF68-7CE546281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0727" y="2742720"/>
            <a:ext cx="2477852" cy="1858184"/>
          </a:xfrm>
          <a:prstGeom prst="roundRect">
            <a:avLst/>
          </a:prstGeom>
        </p:spPr>
      </p:pic>
    </p:spTree>
    <p:extLst>
      <p:ext uri="{BB962C8B-B14F-4D97-AF65-F5344CB8AC3E}">
        <p14:creationId xmlns:p14="http://schemas.microsoft.com/office/powerpoint/2010/main" val="3566069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16667E-6 -3.7037E-6 L 0.04336 0.00162 " pathEditMode="relative" rAng="0" ptsTypes="AA">
                                      <p:cBhvr>
                                        <p:cTn id="6" dur="1750" fill="hold"/>
                                        <p:tgtEl>
                                          <p:spTgt spid="34"/>
                                        </p:tgtEl>
                                        <p:attrNameLst>
                                          <p:attrName>ppt_x</p:attrName>
                                          <p:attrName>ppt_y</p:attrName>
                                        </p:attrNameLst>
                                      </p:cBhvr>
                                      <p:rCtr x="2161" y="69"/>
                                    </p:animMotion>
                                  </p:childTnLst>
                                </p:cTn>
                              </p:par>
                            </p:childTnLst>
                          </p:cTn>
                        </p:par>
                      </p:childTnLst>
                    </p:cTn>
                  </p:par>
                  <p:par>
                    <p:cTn id="7" fill="hold">
                      <p:stCondLst>
                        <p:cond delay="indefinite"/>
                      </p:stCondLst>
                      <p:childTnLst>
                        <p:par>
                          <p:cTn id="8" fill="hold">
                            <p:stCondLst>
                              <p:cond delay="0"/>
                            </p:stCondLst>
                            <p:childTnLst>
                              <p:par>
                                <p:cTn id="9" presetID="17" presetClass="entr" presetSubtype="4"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1250" fill="hold"/>
                                        <p:tgtEl>
                                          <p:spTgt spid="62"/>
                                        </p:tgtEl>
                                        <p:attrNameLst>
                                          <p:attrName>ppt_x</p:attrName>
                                        </p:attrNameLst>
                                      </p:cBhvr>
                                      <p:tavLst>
                                        <p:tav tm="0">
                                          <p:val>
                                            <p:strVal val="#ppt_x"/>
                                          </p:val>
                                        </p:tav>
                                        <p:tav tm="100000">
                                          <p:val>
                                            <p:strVal val="#ppt_x"/>
                                          </p:val>
                                        </p:tav>
                                      </p:tavLst>
                                    </p:anim>
                                    <p:anim calcmode="lin" valueType="num">
                                      <p:cBhvr>
                                        <p:cTn id="12" dur="1250" fill="hold"/>
                                        <p:tgtEl>
                                          <p:spTgt spid="62"/>
                                        </p:tgtEl>
                                        <p:attrNameLst>
                                          <p:attrName>ppt_y</p:attrName>
                                        </p:attrNameLst>
                                      </p:cBhvr>
                                      <p:tavLst>
                                        <p:tav tm="0">
                                          <p:val>
                                            <p:strVal val="#ppt_y+#ppt_h/2"/>
                                          </p:val>
                                        </p:tav>
                                        <p:tav tm="100000">
                                          <p:val>
                                            <p:strVal val="#ppt_y"/>
                                          </p:val>
                                        </p:tav>
                                      </p:tavLst>
                                    </p:anim>
                                    <p:anim calcmode="lin" valueType="num">
                                      <p:cBhvr>
                                        <p:cTn id="13" dur="1250" fill="hold"/>
                                        <p:tgtEl>
                                          <p:spTgt spid="62"/>
                                        </p:tgtEl>
                                        <p:attrNameLst>
                                          <p:attrName>ppt_w</p:attrName>
                                        </p:attrNameLst>
                                      </p:cBhvr>
                                      <p:tavLst>
                                        <p:tav tm="0">
                                          <p:val>
                                            <p:strVal val="#ppt_w"/>
                                          </p:val>
                                        </p:tav>
                                        <p:tav tm="100000">
                                          <p:val>
                                            <p:strVal val="#ppt_w"/>
                                          </p:val>
                                        </p:tav>
                                      </p:tavLst>
                                    </p:anim>
                                    <p:anim calcmode="lin" valueType="num">
                                      <p:cBhvr>
                                        <p:cTn id="14" dur="1250" fill="hold"/>
                                        <p:tgtEl>
                                          <p:spTgt spid="62"/>
                                        </p:tgtEl>
                                        <p:attrNameLst>
                                          <p:attrName>ppt_h</p:attrName>
                                        </p:attrNameLst>
                                      </p:cBhvr>
                                      <p:tavLst>
                                        <p:tav tm="0">
                                          <p:val>
                                            <p:fltVal val="0"/>
                                          </p:val>
                                        </p:tav>
                                        <p:tav tm="100000">
                                          <p:val>
                                            <p:strVal val="#ppt_h"/>
                                          </p:val>
                                        </p:tav>
                                      </p:tavLst>
                                    </p:anim>
                                  </p:childTnLst>
                                </p:cTn>
                              </p:par>
                              <p:par>
                                <p:cTn id="15" presetID="1" presetClass="emph" presetSubtype="2" fill="hold" nodeType="withEffect">
                                  <p:stCondLst>
                                    <p:cond delay="0"/>
                                  </p:stCondLst>
                                  <p:childTnLst>
                                    <p:animClr clrSpc="rgb" dir="cw">
                                      <p:cBhvr>
                                        <p:cTn id="16" dur="1250" fill="hold"/>
                                        <p:tgtEl>
                                          <p:spTgt spid="62"/>
                                        </p:tgtEl>
                                        <p:attrNameLst>
                                          <p:attrName>fillcolor</p:attrName>
                                        </p:attrNameLst>
                                      </p:cBhvr>
                                      <p:to>
                                        <a:srgbClr val="FF0000"/>
                                      </p:to>
                                    </p:animClr>
                                    <p:set>
                                      <p:cBhvr>
                                        <p:cTn id="17" dur="1250" fill="hold"/>
                                        <p:tgtEl>
                                          <p:spTgt spid="62"/>
                                        </p:tgtEl>
                                        <p:attrNameLst>
                                          <p:attrName>fill.type</p:attrName>
                                        </p:attrNameLst>
                                      </p:cBhvr>
                                      <p:to>
                                        <p:strVal val="solid"/>
                                      </p:to>
                                    </p:set>
                                    <p:set>
                                      <p:cBhvr>
                                        <p:cTn id="18" dur="1250" fill="hold"/>
                                        <p:tgtEl>
                                          <p:spTgt spid="62"/>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1250" fill="hold"/>
                                        <p:tgtEl>
                                          <p:spTgt spid="61"/>
                                        </p:tgtEl>
                                        <p:attrNameLst>
                                          <p:attrName>fillcolor</p:attrName>
                                        </p:attrNameLst>
                                      </p:cBhvr>
                                      <p:to>
                                        <a:srgbClr val="FF0000"/>
                                      </p:to>
                                    </p:animClr>
                                    <p:set>
                                      <p:cBhvr>
                                        <p:cTn id="21" dur="1250" fill="hold"/>
                                        <p:tgtEl>
                                          <p:spTgt spid="61"/>
                                        </p:tgtEl>
                                        <p:attrNameLst>
                                          <p:attrName>fill.type</p:attrName>
                                        </p:attrNameLst>
                                      </p:cBhvr>
                                      <p:to>
                                        <p:strVal val="solid"/>
                                      </p:to>
                                    </p:set>
                                    <p:set>
                                      <p:cBhvr>
                                        <p:cTn id="22" dur="1250" fill="hold"/>
                                        <p:tgtEl>
                                          <p:spTgt spid="6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2.70833E-6 0.06852 L 0.00078 -0.18541 " pathEditMode="relative" rAng="0" ptsTypes="AA">
                                      <p:cBhvr>
                                        <p:cTn id="26" dur="1250" fill="hold"/>
                                        <p:tgtEl>
                                          <p:spTgt spid="63"/>
                                        </p:tgtEl>
                                        <p:attrNameLst>
                                          <p:attrName>ppt_x</p:attrName>
                                          <p:attrName>ppt_y</p:attrName>
                                        </p:attrNameLst>
                                      </p:cBhvr>
                                      <p:rCtr x="39" y="-1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Cameron Barnes</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6" name="Rectangle: Rounded Corners 5">
            <a:extLst>
              <a:ext uri="{FF2B5EF4-FFF2-40B4-BE49-F238E27FC236}">
                <a16:creationId xmlns:a16="http://schemas.microsoft.com/office/drawing/2014/main" id="{BAE96993-6E23-46AC-ACD3-2503C517831F}"/>
              </a:ext>
            </a:extLst>
          </p:cNvPr>
          <p:cNvSpPr/>
          <p:nvPr/>
        </p:nvSpPr>
        <p:spPr>
          <a:xfrm>
            <a:off x="193771" y="111185"/>
            <a:ext cx="4754903"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Stakeholders</a:t>
            </a:r>
          </a:p>
        </p:txBody>
      </p:sp>
      <p:pic>
        <p:nvPicPr>
          <p:cNvPr id="9218" name="Picture 2" descr="United States Congress - Wikipedia">
            <a:extLst>
              <a:ext uri="{FF2B5EF4-FFF2-40B4-BE49-F238E27FC236}">
                <a16:creationId xmlns:a16="http://schemas.microsoft.com/office/drawing/2014/main" id="{FF23275F-CD1A-74C7-EE2D-CAD4E4B18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822" y="2865120"/>
            <a:ext cx="2919600" cy="29108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ASA Seeks Input to Position Mega-Rocket for Long-Term Exploration | NASA">
            <a:extLst>
              <a:ext uri="{FF2B5EF4-FFF2-40B4-BE49-F238E27FC236}">
                <a16:creationId xmlns:a16="http://schemas.microsoft.com/office/drawing/2014/main" id="{84795132-9536-A782-10DD-D9F48376F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80" y="889983"/>
            <a:ext cx="5943600"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Curved Right 3">
            <a:extLst>
              <a:ext uri="{FF2B5EF4-FFF2-40B4-BE49-F238E27FC236}">
                <a16:creationId xmlns:a16="http://schemas.microsoft.com/office/drawing/2014/main" id="{7D4F26F0-ADF7-4CAC-E5CF-9063CB826A69}"/>
              </a:ext>
            </a:extLst>
          </p:cNvPr>
          <p:cNvSpPr/>
          <p:nvPr/>
        </p:nvSpPr>
        <p:spPr>
          <a:xfrm rot="19387380">
            <a:off x="830289" y="3895418"/>
            <a:ext cx="1468466" cy="2287736"/>
          </a:xfrm>
          <a:prstGeom prst="curvedRightArrow">
            <a:avLst>
              <a:gd name="adj1" fmla="val 25000"/>
              <a:gd name="adj2" fmla="val 50000"/>
              <a:gd name="adj3" fmla="val 338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5" name="Picture 2" descr="William Oates | FAMU-FSU">
            <a:extLst>
              <a:ext uri="{FF2B5EF4-FFF2-40B4-BE49-F238E27FC236}">
                <a16:creationId xmlns:a16="http://schemas.microsoft.com/office/drawing/2014/main" id="{C0195408-CA84-F70D-3717-61EA54FEA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688" y="111185"/>
            <a:ext cx="2099835" cy="2745580"/>
          </a:xfrm>
          <a:prstGeom prst="ellipse">
            <a:avLst/>
          </a:prstGeom>
          <a:noFill/>
          <a:extLst>
            <a:ext uri="{909E8E84-426E-40DD-AFC4-6F175D3DCCD1}">
              <a14:hiddenFill xmlns:a14="http://schemas.microsoft.com/office/drawing/2010/main">
                <a:solidFill>
                  <a:srgbClr val="FFFFFF"/>
                </a:solidFill>
              </a14:hiddenFill>
            </a:ext>
          </a:extLst>
        </p:spPr>
      </p:pic>
      <p:pic>
        <p:nvPicPr>
          <p:cNvPr id="9222" name="Picture 6" descr="Shayne McConomy | FAMU-FSU">
            <a:extLst>
              <a:ext uri="{FF2B5EF4-FFF2-40B4-BE49-F238E27FC236}">
                <a16:creationId xmlns:a16="http://schemas.microsoft.com/office/drawing/2014/main" id="{58BAA971-2A8D-AD26-1878-AB7633382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6583" y="1580601"/>
            <a:ext cx="2099835" cy="2834777"/>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52199D9-8DFD-0EE4-4253-65B8A0B2418B}"/>
              </a:ext>
            </a:extLst>
          </p:cNvPr>
          <p:cNvPicPr>
            <a:picLocks noChangeAspect="1"/>
          </p:cNvPicPr>
          <p:nvPr/>
        </p:nvPicPr>
        <p:blipFill>
          <a:blip r:embed="rId7"/>
          <a:stretch>
            <a:fillRect/>
          </a:stretch>
        </p:blipFill>
        <p:spPr>
          <a:xfrm>
            <a:off x="7344688" y="2980853"/>
            <a:ext cx="2328671" cy="2910840"/>
          </a:xfrm>
          <a:prstGeom prst="rect">
            <a:avLst/>
          </a:prstGeom>
          <a:noFill/>
        </p:spPr>
      </p:pic>
    </p:spTree>
    <p:extLst>
      <p:ext uri="{BB962C8B-B14F-4D97-AF65-F5344CB8AC3E}">
        <p14:creationId xmlns:p14="http://schemas.microsoft.com/office/powerpoint/2010/main" val="4089096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B59E683-516D-496B-95E3-DAF2D7FC65F9}"/>
              </a:ext>
            </a:extLst>
          </p:cNvPr>
          <p:cNvSpPr/>
          <p:nvPr/>
        </p:nvSpPr>
        <p:spPr>
          <a:xfrm>
            <a:off x="838200" y="365126"/>
            <a:ext cx="10515600" cy="996950"/>
          </a:xfrm>
          <a:prstGeom prst="rect">
            <a:avLst/>
          </a:prstGeom>
          <a:solidFill>
            <a:srgbClr val="23619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000" b="1" kern="1200">
                <a:solidFill>
                  <a:schemeClr val="bg1"/>
                </a:solidFill>
                <a:latin typeface="Georgia"/>
                <a:ea typeface="+mj-ea"/>
                <a:cs typeface="Arial"/>
              </a:rPr>
              <a:t>Customer Needs</a:t>
            </a:r>
            <a:endParaRPr lang="en-US">
              <a:ea typeface="+mj-ea"/>
            </a:endParaRPr>
          </a:p>
        </p:txBody>
      </p:sp>
      <p:sp>
        <p:nvSpPr>
          <p:cNvPr id="2" name="Footer Placeholder 1">
            <a:extLst>
              <a:ext uri="{FF2B5EF4-FFF2-40B4-BE49-F238E27FC236}">
                <a16:creationId xmlns:a16="http://schemas.microsoft.com/office/drawing/2014/main" id="{BE38AEA5-B639-4088-98FC-AF3A54515D23}"/>
              </a:ext>
            </a:extLst>
          </p:cNvPr>
          <p:cNvSpPr>
            <a:spLocks noGrp="1"/>
          </p:cNvSpPr>
          <p:nvPr>
            <p:ph type="ftr" sz="quarter" idx="3"/>
          </p:nvPr>
        </p:nvSpPr>
        <p:spPr>
          <a:xfrm>
            <a:off x="4038600" y="6205048"/>
            <a:ext cx="4114800" cy="365125"/>
          </a:xfrm>
        </p:spPr>
        <p:txBody>
          <a:bodyPr lIns="91440" tIns="45720" rIns="91440" bIns="45720">
            <a:normAutofit/>
          </a:bodyPr>
          <a:lstStyle/>
          <a:p>
            <a:pPr>
              <a:spcAft>
                <a:spcPts val="600"/>
              </a:spcAft>
            </a:pPr>
            <a:r>
              <a:rPr lang="en-US" kern="1200">
                <a:latin typeface="Arial" panose="020B0604020202020204" pitchFamily="34" charset="0"/>
                <a:ea typeface="+mn-ea"/>
                <a:cs typeface="Arial" panose="020B0604020202020204" pitchFamily="34" charset="0"/>
              </a:rPr>
              <a:t>Tyler Ince-Ingram</a:t>
            </a:r>
          </a:p>
        </p:txBody>
      </p:sp>
      <p:sp>
        <p:nvSpPr>
          <p:cNvPr id="3" name="Slide Number Placeholder 2">
            <a:extLst>
              <a:ext uri="{FF2B5EF4-FFF2-40B4-BE49-F238E27FC236}">
                <a16:creationId xmlns:a16="http://schemas.microsoft.com/office/drawing/2014/main" id="{802D95E8-ADF8-4B3E-809B-B834F7CCF7B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12</a:t>
            </a:fld>
            <a:endParaRPr lang="en-US"/>
          </a:p>
        </p:txBody>
      </p:sp>
      <p:graphicFrame>
        <p:nvGraphicFramePr>
          <p:cNvPr id="8" name="TextBox 5">
            <a:extLst>
              <a:ext uri="{FF2B5EF4-FFF2-40B4-BE49-F238E27FC236}">
                <a16:creationId xmlns:a16="http://schemas.microsoft.com/office/drawing/2014/main" id="{B237E395-69BF-4297-A15E-AC87E9883DC9}"/>
              </a:ext>
            </a:extLst>
          </p:cNvPr>
          <p:cNvGraphicFramePr/>
          <p:nvPr>
            <p:extLst>
              <p:ext uri="{D42A27DB-BD31-4B8C-83A1-F6EECF244321}">
                <p14:modId xmlns:p14="http://schemas.microsoft.com/office/powerpoint/2010/main" val="2850650793"/>
              </p:ext>
            </p:extLst>
          </p:nvPr>
        </p:nvGraphicFramePr>
        <p:xfrm>
          <a:off x="838200" y="1497011"/>
          <a:ext cx="10515600" cy="4294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53619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Functional Decomposition</a:t>
            </a:r>
          </a:p>
        </p:txBody>
      </p:sp>
      <p:sp>
        <p:nvSpPr>
          <p:cNvPr id="8" name="Flowchart: Alternate Process 7">
            <a:extLst>
              <a:ext uri="{FF2B5EF4-FFF2-40B4-BE49-F238E27FC236}">
                <a16:creationId xmlns:a16="http://schemas.microsoft.com/office/drawing/2014/main" id="{289AB7CB-ED67-1851-46F8-F579A9D06382}"/>
              </a:ext>
            </a:extLst>
          </p:cNvPr>
          <p:cNvSpPr/>
          <p:nvPr/>
        </p:nvSpPr>
        <p:spPr>
          <a:xfrm>
            <a:off x="193537" y="2286000"/>
            <a:ext cx="2458746" cy="228600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lowchart: Alternate Process 15">
            <a:extLst>
              <a:ext uri="{FF2B5EF4-FFF2-40B4-BE49-F238E27FC236}">
                <a16:creationId xmlns:a16="http://schemas.microsoft.com/office/drawing/2014/main" id="{D271A82A-9775-679E-8642-D438C73776D9}"/>
              </a:ext>
            </a:extLst>
          </p:cNvPr>
          <p:cNvSpPr/>
          <p:nvPr/>
        </p:nvSpPr>
        <p:spPr>
          <a:xfrm>
            <a:off x="3327929" y="2286000"/>
            <a:ext cx="2458746" cy="2286000"/>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lowchart: Alternate Process 16">
            <a:extLst>
              <a:ext uri="{FF2B5EF4-FFF2-40B4-BE49-F238E27FC236}">
                <a16:creationId xmlns:a16="http://schemas.microsoft.com/office/drawing/2014/main" id="{F1A79258-3F3A-594B-B31B-68E6E48E2FBA}"/>
              </a:ext>
            </a:extLst>
          </p:cNvPr>
          <p:cNvSpPr/>
          <p:nvPr/>
        </p:nvSpPr>
        <p:spPr>
          <a:xfrm>
            <a:off x="6462321" y="2248786"/>
            <a:ext cx="2458746" cy="2286000"/>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Alternate Process 17">
            <a:extLst>
              <a:ext uri="{FF2B5EF4-FFF2-40B4-BE49-F238E27FC236}">
                <a16:creationId xmlns:a16="http://schemas.microsoft.com/office/drawing/2014/main" id="{CEC145DD-0D28-D60A-5DB2-6FE1EA450142}"/>
              </a:ext>
            </a:extLst>
          </p:cNvPr>
          <p:cNvSpPr/>
          <p:nvPr/>
        </p:nvSpPr>
        <p:spPr>
          <a:xfrm>
            <a:off x="9596712" y="2248786"/>
            <a:ext cx="2458746" cy="228600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Battery charging with solid fill">
            <a:extLst>
              <a:ext uri="{FF2B5EF4-FFF2-40B4-BE49-F238E27FC236}">
                <a16:creationId xmlns:a16="http://schemas.microsoft.com/office/drawing/2014/main" id="{74CE530E-9DF4-9C29-FDAC-7A18854837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3083" y="2644010"/>
            <a:ext cx="1228437" cy="1228437"/>
          </a:xfrm>
          <a:prstGeom prst="rect">
            <a:avLst/>
          </a:prstGeom>
        </p:spPr>
      </p:pic>
      <p:pic>
        <p:nvPicPr>
          <p:cNvPr id="19" name="Graphic 18" descr="Fast Forward outline">
            <a:extLst>
              <a:ext uri="{FF2B5EF4-FFF2-40B4-BE49-F238E27FC236}">
                <a16:creationId xmlns:a16="http://schemas.microsoft.com/office/drawing/2014/main" id="{99F18F7D-1581-B8C2-F50D-91DBBFA462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42932" y="2694319"/>
            <a:ext cx="1057353" cy="1057353"/>
          </a:xfrm>
          <a:prstGeom prst="rect">
            <a:avLst/>
          </a:prstGeom>
        </p:spPr>
      </p:pic>
      <p:pic>
        <p:nvPicPr>
          <p:cNvPr id="23" name="Graphic 22" descr="Shield with solid fill">
            <a:extLst>
              <a:ext uri="{FF2B5EF4-FFF2-40B4-BE49-F238E27FC236}">
                <a16:creationId xmlns:a16="http://schemas.microsoft.com/office/drawing/2014/main" id="{73FAE7DB-D366-7A22-7818-1DAD14799E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135" y="2568114"/>
            <a:ext cx="1309764" cy="1309764"/>
          </a:xfrm>
          <a:prstGeom prst="rect">
            <a:avLst/>
          </a:prstGeom>
        </p:spPr>
      </p:pic>
      <p:pic>
        <p:nvPicPr>
          <p:cNvPr id="10244" name="Picture 4" descr="space rover Icon - Free PNG &amp; SVG 956246 - Noun Project">
            <a:extLst>
              <a:ext uri="{FF2B5EF4-FFF2-40B4-BE49-F238E27FC236}">
                <a16:creationId xmlns:a16="http://schemas.microsoft.com/office/drawing/2014/main" id="{82A09EFA-76E4-7DD1-EB4C-3082B18D50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1095" y="2371696"/>
            <a:ext cx="1569980" cy="1569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DF4C00-37FA-F1AD-598C-F5A31FCB6037}"/>
              </a:ext>
            </a:extLst>
          </p:cNvPr>
          <p:cNvSpPr txBox="1"/>
          <p:nvPr/>
        </p:nvSpPr>
        <p:spPr>
          <a:xfrm>
            <a:off x="433696" y="3985598"/>
            <a:ext cx="1986116" cy="677108"/>
          </a:xfrm>
          <a:prstGeom prst="rect">
            <a:avLst/>
          </a:prstGeom>
          <a:noFill/>
        </p:spPr>
        <p:txBody>
          <a:bodyPr wrap="square" rtlCol="0">
            <a:spAutoFit/>
          </a:bodyPr>
          <a:lstStyle/>
          <a:p>
            <a:pPr algn="ctr"/>
            <a:r>
              <a:rPr lang="en-US" sz="2000" b="1">
                <a:latin typeface="Georgia" panose="02040502050405020303" pitchFamily="18" charset="0"/>
              </a:rPr>
              <a:t>Survivability</a:t>
            </a:r>
            <a:endParaRPr lang="en-US" sz="2400" b="1">
              <a:latin typeface="Georgia" panose="02040502050405020303" pitchFamily="18" charset="0"/>
            </a:endParaRPr>
          </a:p>
          <a:p>
            <a:endParaRPr lang="en-US"/>
          </a:p>
        </p:txBody>
      </p:sp>
      <p:sp>
        <p:nvSpPr>
          <p:cNvPr id="6" name="TextBox 5">
            <a:extLst>
              <a:ext uri="{FF2B5EF4-FFF2-40B4-BE49-F238E27FC236}">
                <a16:creationId xmlns:a16="http://schemas.microsoft.com/office/drawing/2014/main" id="{B1F60937-8A17-E9C0-9CFA-F38D71990A80}"/>
              </a:ext>
            </a:extLst>
          </p:cNvPr>
          <p:cNvSpPr txBox="1"/>
          <p:nvPr/>
        </p:nvSpPr>
        <p:spPr>
          <a:xfrm>
            <a:off x="3564244" y="4045527"/>
            <a:ext cx="1986116" cy="677108"/>
          </a:xfrm>
          <a:prstGeom prst="rect">
            <a:avLst/>
          </a:prstGeom>
          <a:noFill/>
        </p:spPr>
        <p:txBody>
          <a:bodyPr wrap="square" rtlCol="0">
            <a:spAutoFit/>
          </a:bodyPr>
          <a:lstStyle/>
          <a:p>
            <a:pPr algn="ctr"/>
            <a:r>
              <a:rPr lang="en-US" sz="2000" b="1">
                <a:latin typeface="Georgia" panose="02040502050405020303" pitchFamily="18" charset="0"/>
              </a:rPr>
              <a:t>Power</a:t>
            </a:r>
            <a:endParaRPr lang="en-US" sz="1800" b="1">
              <a:latin typeface="Georgia" panose="02040502050405020303" pitchFamily="18" charset="0"/>
            </a:endParaRPr>
          </a:p>
          <a:p>
            <a:endParaRPr lang="en-US"/>
          </a:p>
        </p:txBody>
      </p:sp>
      <p:sp>
        <p:nvSpPr>
          <p:cNvPr id="7" name="TextBox 6">
            <a:extLst>
              <a:ext uri="{FF2B5EF4-FFF2-40B4-BE49-F238E27FC236}">
                <a16:creationId xmlns:a16="http://schemas.microsoft.com/office/drawing/2014/main" id="{2DA28625-88BA-317A-BEBF-20866ECE5680}"/>
              </a:ext>
            </a:extLst>
          </p:cNvPr>
          <p:cNvSpPr txBox="1"/>
          <p:nvPr/>
        </p:nvSpPr>
        <p:spPr>
          <a:xfrm>
            <a:off x="6698636" y="4018795"/>
            <a:ext cx="1986116" cy="677108"/>
          </a:xfrm>
          <a:prstGeom prst="rect">
            <a:avLst/>
          </a:prstGeom>
          <a:noFill/>
        </p:spPr>
        <p:txBody>
          <a:bodyPr wrap="square" rtlCol="0">
            <a:spAutoFit/>
          </a:bodyPr>
          <a:lstStyle/>
          <a:p>
            <a:pPr algn="ctr"/>
            <a:r>
              <a:rPr lang="en-US" sz="2000" b="1">
                <a:latin typeface="Georgia" panose="02040502050405020303" pitchFamily="18" charset="0"/>
              </a:rPr>
              <a:t>Activation</a:t>
            </a:r>
            <a:endParaRPr lang="en-US" sz="1800" b="1">
              <a:latin typeface="Georgia" panose="02040502050405020303" pitchFamily="18" charset="0"/>
            </a:endParaRPr>
          </a:p>
          <a:p>
            <a:endParaRPr lang="en-US"/>
          </a:p>
        </p:txBody>
      </p:sp>
      <p:sp>
        <p:nvSpPr>
          <p:cNvPr id="9" name="TextBox 8">
            <a:extLst>
              <a:ext uri="{FF2B5EF4-FFF2-40B4-BE49-F238E27FC236}">
                <a16:creationId xmlns:a16="http://schemas.microsoft.com/office/drawing/2014/main" id="{CADF7A30-339A-650F-41DA-EECBE1662D4A}"/>
              </a:ext>
            </a:extLst>
          </p:cNvPr>
          <p:cNvSpPr txBox="1"/>
          <p:nvPr/>
        </p:nvSpPr>
        <p:spPr>
          <a:xfrm>
            <a:off x="9539717" y="3985598"/>
            <a:ext cx="2572736" cy="677108"/>
          </a:xfrm>
          <a:prstGeom prst="rect">
            <a:avLst/>
          </a:prstGeom>
          <a:noFill/>
        </p:spPr>
        <p:txBody>
          <a:bodyPr wrap="square" rtlCol="0">
            <a:spAutoFit/>
          </a:bodyPr>
          <a:lstStyle/>
          <a:p>
            <a:pPr algn="ctr"/>
            <a:r>
              <a:rPr lang="en-US" sz="2000" b="1">
                <a:latin typeface="Georgia" panose="02040502050405020303" pitchFamily="18" charset="0"/>
              </a:rPr>
              <a:t>Structural Design</a:t>
            </a:r>
          </a:p>
          <a:p>
            <a:endParaRPr lang="en-US"/>
          </a:p>
        </p:txBody>
      </p:sp>
    </p:spTree>
    <p:extLst>
      <p:ext uri="{BB962C8B-B14F-4D97-AF65-F5344CB8AC3E}">
        <p14:creationId xmlns:p14="http://schemas.microsoft.com/office/powerpoint/2010/main" val="144398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Functional Decomposition</a:t>
            </a:r>
          </a:p>
        </p:txBody>
      </p:sp>
      <p:grpSp>
        <p:nvGrpSpPr>
          <p:cNvPr id="22" name="Group 21">
            <a:extLst>
              <a:ext uri="{FF2B5EF4-FFF2-40B4-BE49-F238E27FC236}">
                <a16:creationId xmlns:a16="http://schemas.microsoft.com/office/drawing/2014/main" id="{0CCA0237-D6B2-4C06-BE7B-516A0DCAB98E}"/>
              </a:ext>
            </a:extLst>
          </p:cNvPr>
          <p:cNvGrpSpPr/>
          <p:nvPr/>
        </p:nvGrpSpPr>
        <p:grpSpPr>
          <a:xfrm>
            <a:off x="1129845" y="1649111"/>
            <a:ext cx="9932309" cy="3559778"/>
            <a:chOff x="1486188" y="1499312"/>
            <a:chExt cx="9932309" cy="3559778"/>
          </a:xfrm>
        </p:grpSpPr>
        <p:sp>
          <p:nvSpPr>
            <p:cNvPr id="9" name="Flowchart: Alternate Process 8">
              <a:extLst>
                <a:ext uri="{FF2B5EF4-FFF2-40B4-BE49-F238E27FC236}">
                  <a16:creationId xmlns:a16="http://schemas.microsoft.com/office/drawing/2014/main" id="{3D0E9DA1-5F6F-3308-C4BC-6076E39B0F30}"/>
                </a:ext>
              </a:extLst>
            </p:cNvPr>
            <p:cNvSpPr/>
            <p:nvPr/>
          </p:nvSpPr>
          <p:spPr>
            <a:xfrm>
              <a:off x="8802887" y="2816685"/>
              <a:ext cx="2615610" cy="85060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Prevents Joint Breakdown</a:t>
              </a:r>
              <a:endParaRPr lang="en-US"/>
            </a:p>
          </p:txBody>
        </p:sp>
        <p:sp>
          <p:nvSpPr>
            <p:cNvPr id="10" name="Flowchart: Alternate Process 9">
              <a:extLst>
                <a:ext uri="{FF2B5EF4-FFF2-40B4-BE49-F238E27FC236}">
                  <a16:creationId xmlns:a16="http://schemas.microsoft.com/office/drawing/2014/main" id="{F06D4A1B-D669-B3A5-1F08-9D200A9D8BB5}"/>
                </a:ext>
              </a:extLst>
            </p:cNvPr>
            <p:cNvSpPr/>
            <p:nvPr/>
          </p:nvSpPr>
          <p:spPr>
            <a:xfrm>
              <a:off x="8802887" y="4208486"/>
              <a:ext cx="2615610" cy="85060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Protects Electrical Components</a:t>
              </a:r>
              <a:endParaRPr lang="en-US"/>
            </a:p>
          </p:txBody>
        </p:sp>
        <p:sp>
          <p:nvSpPr>
            <p:cNvPr id="8" name="Flowchart: Alternate Process 7">
              <a:extLst>
                <a:ext uri="{FF2B5EF4-FFF2-40B4-BE49-F238E27FC236}">
                  <a16:creationId xmlns:a16="http://schemas.microsoft.com/office/drawing/2014/main" id="{B9370C91-10F8-FBA2-BEA3-5B10CB1E613D}"/>
                </a:ext>
              </a:extLst>
            </p:cNvPr>
            <p:cNvSpPr/>
            <p:nvPr/>
          </p:nvSpPr>
          <p:spPr>
            <a:xfrm>
              <a:off x="8802887" y="1499312"/>
              <a:ext cx="2615610" cy="85060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Maintains Structural Integrity </a:t>
              </a:r>
              <a:endParaRPr lang="en-US"/>
            </a:p>
          </p:txBody>
        </p:sp>
        <p:sp>
          <p:nvSpPr>
            <p:cNvPr id="11" name="Flowchart: Alternate Process 10">
              <a:extLst>
                <a:ext uri="{FF2B5EF4-FFF2-40B4-BE49-F238E27FC236}">
                  <a16:creationId xmlns:a16="http://schemas.microsoft.com/office/drawing/2014/main" id="{EF12D11E-DE16-AD60-D77D-CAC15A53E8BB}"/>
                </a:ext>
              </a:extLst>
            </p:cNvPr>
            <p:cNvSpPr/>
            <p:nvPr/>
          </p:nvSpPr>
          <p:spPr>
            <a:xfrm>
              <a:off x="4788195" y="2816685"/>
              <a:ext cx="2615610" cy="85060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Dust Mitigation</a:t>
              </a:r>
              <a:endParaRPr lang="en-US"/>
            </a:p>
          </p:txBody>
        </p:sp>
        <p:sp>
          <p:nvSpPr>
            <p:cNvPr id="12" name="Flowchart: Alternate Process 11">
              <a:extLst>
                <a:ext uri="{FF2B5EF4-FFF2-40B4-BE49-F238E27FC236}">
                  <a16:creationId xmlns:a16="http://schemas.microsoft.com/office/drawing/2014/main" id="{1FFE5957-2C86-F272-8ED6-35F66A0A34FC}"/>
                </a:ext>
              </a:extLst>
            </p:cNvPr>
            <p:cNvSpPr/>
            <p:nvPr/>
          </p:nvSpPr>
          <p:spPr>
            <a:xfrm>
              <a:off x="4788195" y="4208486"/>
              <a:ext cx="2615610" cy="85060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Radiation Tolerance</a:t>
              </a:r>
              <a:endParaRPr lang="en-US"/>
            </a:p>
          </p:txBody>
        </p:sp>
        <p:sp>
          <p:nvSpPr>
            <p:cNvPr id="13" name="Flowchart: Alternate Process 12">
              <a:extLst>
                <a:ext uri="{FF2B5EF4-FFF2-40B4-BE49-F238E27FC236}">
                  <a16:creationId xmlns:a16="http://schemas.microsoft.com/office/drawing/2014/main" id="{0E9CD233-B5B4-86E4-BB4A-05DE0B1403B2}"/>
                </a:ext>
              </a:extLst>
            </p:cNvPr>
            <p:cNvSpPr/>
            <p:nvPr/>
          </p:nvSpPr>
          <p:spPr>
            <a:xfrm>
              <a:off x="4788195" y="1499312"/>
              <a:ext cx="2615610" cy="85060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Temperature Resilience</a:t>
              </a:r>
              <a:endParaRPr lang="en-US"/>
            </a:p>
          </p:txBody>
        </p:sp>
        <p:cxnSp>
          <p:nvCxnSpPr>
            <p:cNvPr id="17" name="Straight Arrow Connector 16">
              <a:extLst>
                <a:ext uri="{FF2B5EF4-FFF2-40B4-BE49-F238E27FC236}">
                  <a16:creationId xmlns:a16="http://schemas.microsoft.com/office/drawing/2014/main" id="{44B4D4B1-1CFB-E064-17C0-4719B51A0846}"/>
                </a:ext>
              </a:extLst>
            </p:cNvPr>
            <p:cNvCxnSpPr>
              <a:cxnSpLocks/>
              <a:endCxn id="11" idx="1"/>
            </p:cNvCxnSpPr>
            <p:nvPr/>
          </p:nvCxnSpPr>
          <p:spPr>
            <a:xfrm>
              <a:off x="3949552" y="3241987"/>
              <a:ext cx="83864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61DD2A1A-8ADF-13F4-8347-C77C972CD2AB}"/>
                </a:ext>
              </a:extLst>
            </p:cNvPr>
            <p:cNvCxnSpPr>
              <a:endCxn id="13" idx="1"/>
            </p:cNvCxnSpPr>
            <p:nvPr/>
          </p:nvCxnSpPr>
          <p:spPr>
            <a:xfrm rot="5400000" flipH="1" flipV="1">
              <a:off x="3902114" y="2356973"/>
              <a:ext cx="1318440" cy="45372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9B4AFBC3-14F8-BA68-6DA3-114D5FF925DD}"/>
                </a:ext>
              </a:extLst>
            </p:cNvPr>
            <p:cNvCxnSpPr>
              <a:cxnSpLocks/>
            </p:cNvCxnSpPr>
            <p:nvPr/>
          </p:nvCxnSpPr>
          <p:spPr>
            <a:xfrm rot="16200000" flipH="1">
              <a:off x="3860815" y="3715645"/>
              <a:ext cx="1391801" cy="44448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48537E8-2FE9-0175-F61C-69477F5BA93C}"/>
                </a:ext>
              </a:extLst>
            </p:cNvPr>
            <p:cNvCxnSpPr>
              <a:cxnSpLocks/>
              <a:endCxn id="9" idx="1"/>
            </p:cNvCxnSpPr>
            <p:nvPr/>
          </p:nvCxnSpPr>
          <p:spPr>
            <a:xfrm>
              <a:off x="7403805" y="3241987"/>
              <a:ext cx="139908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81BDAD15-0235-DEEE-20D1-A99489B30E16}"/>
                </a:ext>
              </a:extLst>
            </p:cNvPr>
            <p:cNvCxnSpPr>
              <a:endCxn id="8" idx="1"/>
            </p:cNvCxnSpPr>
            <p:nvPr/>
          </p:nvCxnSpPr>
          <p:spPr>
            <a:xfrm rot="5400000" flipH="1" flipV="1">
              <a:off x="7817750" y="2256850"/>
              <a:ext cx="1317373" cy="65290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D7E62C36-C29C-B871-268D-C02E948FB8AE}"/>
                </a:ext>
              </a:extLst>
            </p:cNvPr>
            <p:cNvCxnSpPr>
              <a:endCxn id="10" idx="1"/>
            </p:cNvCxnSpPr>
            <p:nvPr/>
          </p:nvCxnSpPr>
          <p:spPr>
            <a:xfrm rot="16200000" flipH="1">
              <a:off x="7780536" y="3611436"/>
              <a:ext cx="1391801" cy="65290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Flowchart: Alternate Process 6">
              <a:extLst>
                <a:ext uri="{FF2B5EF4-FFF2-40B4-BE49-F238E27FC236}">
                  <a16:creationId xmlns:a16="http://schemas.microsoft.com/office/drawing/2014/main" id="{8C0FA164-7FEB-3178-FB10-0FEE7ED31F50}"/>
                </a:ext>
              </a:extLst>
            </p:cNvPr>
            <p:cNvSpPr/>
            <p:nvPr/>
          </p:nvSpPr>
          <p:spPr>
            <a:xfrm>
              <a:off x="1486188" y="2098986"/>
              <a:ext cx="2458746" cy="228600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Graphic 13" descr="Shield with solid fill">
              <a:extLst>
                <a:ext uri="{FF2B5EF4-FFF2-40B4-BE49-F238E27FC236}">
                  <a16:creationId xmlns:a16="http://schemas.microsoft.com/office/drawing/2014/main" id="{3C563547-4F90-0443-9072-F4DE0D70D6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8786" y="2381100"/>
              <a:ext cx="1309764" cy="1309764"/>
            </a:xfrm>
            <a:prstGeom prst="rect">
              <a:avLst/>
            </a:prstGeom>
          </p:spPr>
        </p:pic>
        <p:sp>
          <p:nvSpPr>
            <p:cNvPr id="15" name="TextBox 14">
              <a:extLst>
                <a:ext uri="{FF2B5EF4-FFF2-40B4-BE49-F238E27FC236}">
                  <a16:creationId xmlns:a16="http://schemas.microsoft.com/office/drawing/2014/main" id="{604B3E8E-D567-B31A-908E-9A0463B90CF8}"/>
                </a:ext>
              </a:extLst>
            </p:cNvPr>
            <p:cNvSpPr txBox="1"/>
            <p:nvPr/>
          </p:nvSpPr>
          <p:spPr>
            <a:xfrm>
              <a:off x="1726347" y="3798584"/>
              <a:ext cx="1986116" cy="677108"/>
            </a:xfrm>
            <a:prstGeom prst="rect">
              <a:avLst/>
            </a:prstGeom>
            <a:noFill/>
          </p:spPr>
          <p:txBody>
            <a:bodyPr wrap="square" rtlCol="0">
              <a:spAutoFit/>
            </a:bodyPr>
            <a:lstStyle/>
            <a:p>
              <a:pPr algn="ctr"/>
              <a:r>
                <a:rPr lang="en-US" sz="2000" b="1">
                  <a:latin typeface="Georgia" panose="02040502050405020303" pitchFamily="18" charset="0"/>
                </a:rPr>
                <a:t>Survivability</a:t>
              </a:r>
              <a:endParaRPr lang="en-US" sz="2400" b="1">
                <a:latin typeface="Georgia" panose="02040502050405020303" pitchFamily="18" charset="0"/>
              </a:endParaRPr>
            </a:p>
            <a:p>
              <a:endParaRPr lang="en-US"/>
            </a:p>
          </p:txBody>
        </p:sp>
        <p:cxnSp>
          <p:nvCxnSpPr>
            <p:cNvPr id="5" name="Straight Connector 4">
              <a:extLst>
                <a:ext uri="{FF2B5EF4-FFF2-40B4-BE49-F238E27FC236}">
                  <a16:creationId xmlns:a16="http://schemas.microsoft.com/office/drawing/2014/main" id="{0AAD08B9-2947-EF55-4CA0-29CC5353321B}"/>
                </a:ext>
              </a:extLst>
            </p:cNvPr>
            <p:cNvCxnSpPr>
              <a:cxnSpLocks/>
            </p:cNvCxnSpPr>
            <p:nvPr/>
          </p:nvCxnSpPr>
          <p:spPr>
            <a:xfrm>
              <a:off x="7403805" y="1924614"/>
              <a:ext cx="41026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4223162-E1EA-C88D-7100-8F5321B4A655}"/>
                </a:ext>
              </a:extLst>
            </p:cNvPr>
            <p:cNvCxnSpPr>
              <a:cxnSpLocks/>
            </p:cNvCxnSpPr>
            <p:nvPr/>
          </p:nvCxnSpPr>
          <p:spPr>
            <a:xfrm>
              <a:off x="7814069" y="1924614"/>
              <a:ext cx="0" cy="270917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E899C7-F0E4-6508-4C44-A5166D77EA6B}"/>
                </a:ext>
              </a:extLst>
            </p:cNvPr>
            <p:cNvCxnSpPr>
              <a:cxnSpLocks/>
            </p:cNvCxnSpPr>
            <p:nvPr/>
          </p:nvCxnSpPr>
          <p:spPr>
            <a:xfrm>
              <a:off x="7403805" y="4633788"/>
              <a:ext cx="41026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3765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Functional Decomposition</a:t>
            </a:r>
          </a:p>
        </p:txBody>
      </p:sp>
      <p:grpSp>
        <p:nvGrpSpPr>
          <p:cNvPr id="5" name="Group 4">
            <a:extLst>
              <a:ext uri="{FF2B5EF4-FFF2-40B4-BE49-F238E27FC236}">
                <a16:creationId xmlns:a16="http://schemas.microsoft.com/office/drawing/2014/main" id="{6E9EA0F1-64E8-AD55-239C-663944E59323}"/>
              </a:ext>
            </a:extLst>
          </p:cNvPr>
          <p:cNvGrpSpPr/>
          <p:nvPr/>
        </p:nvGrpSpPr>
        <p:grpSpPr>
          <a:xfrm>
            <a:off x="213331" y="1514353"/>
            <a:ext cx="11765337" cy="3515506"/>
            <a:chOff x="290976" y="1057153"/>
            <a:chExt cx="11765337" cy="3515506"/>
          </a:xfrm>
        </p:grpSpPr>
        <p:sp>
          <p:nvSpPr>
            <p:cNvPr id="6" name="Flowchart: Alternate Process 5">
              <a:extLst>
                <a:ext uri="{FF2B5EF4-FFF2-40B4-BE49-F238E27FC236}">
                  <a16:creationId xmlns:a16="http://schemas.microsoft.com/office/drawing/2014/main" id="{A8499C7B-E971-7862-2927-2D605B9CC299}"/>
                </a:ext>
              </a:extLst>
            </p:cNvPr>
            <p:cNvSpPr/>
            <p:nvPr/>
          </p:nvSpPr>
          <p:spPr>
            <a:xfrm>
              <a:off x="3388955" y="2140808"/>
              <a:ext cx="2615610" cy="85060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Energy Collection/Storage</a:t>
              </a:r>
              <a:endParaRPr lang="en-US"/>
            </a:p>
          </p:txBody>
        </p:sp>
        <p:sp>
          <p:nvSpPr>
            <p:cNvPr id="7" name="Flowchart: Alternate Process 6">
              <a:extLst>
                <a:ext uri="{FF2B5EF4-FFF2-40B4-BE49-F238E27FC236}">
                  <a16:creationId xmlns:a16="http://schemas.microsoft.com/office/drawing/2014/main" id="{5B16E2CE-1646-D9ED-34EB-B7F90A412987}"/>
                </a:ext>
              </a:extLst>
            </p:cNvPr>
            <p:cNvSpPr/>
            <p:nvPr/>
          </p:nvSpPr>
          <p:spPr>
            <a:xfrm>
              <a:off x="3388955" y="3566637"/>
              <a:ext cx="2615610" cy="85060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Transmits Power</a:t>
              </a:r>
              <a:endParaRPr lang="en-US"/>
            </a:p>
          </p:txBody>
        </p:sp>
        <p:sp>
          <p:nvSpPr>
            <p:cNvPr id="9" name="Flowchart: Alternate Process 8">
              <a:extLst>
                <a:ext uri="{FF2B5EF4-FFF2-40B4-BE49-F238E27FC236}">
                  <a16:creationId xmlns:a16="http://schemas.microsoft.com/office/drawing/2014/main" id="{3D0E9DA1-5F6F-3308-C4BC-6076E39B0F30}"/>
                </a:ext>
              </a:extLst>
            </p:cNvPr>
            <p:cNvSpPr/>
            <p:nvPr/>
          </p:nvSpPr>
          <p:spPr>
            <a:xfrm>
              <a:off x="6414829" y="2140808"/>
              <a:ext cx="2615610" cy="85060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Smart Energy Usage</a:t>
              </a:r>
              <a:endParaRPr lang="en-US"/>
            </a:p>
          </p:txBody>
        </p:sp>
        <p:sp>
          <p:nvSpPr>
            <p:cNvPr id="10" name="Flowchart: Alternate Process 9">
              <a:extLst>
                <a:ext uri="{FF2B5EF4-FFF2-40B4-BE49-F238E27FC236}">
                  <a16:creationId xmlns:a16="http://schemas.microsoft.com/office/drawing/2014/main" id="{F06D4A1B-D669-B3A5-1F08-9D200A9D8BB5}"/>
                </a:ext>
              </a:extLst>
            </p:cNvPr>
            <p:cNvSpPr/>
            <p:nvPr/>
          </p:nvSpPr>
          <p:spPr>
            <a:xfrm>
              <a:off x="6414829" y="3566990"/>
              <a:ext cx="2615610" cy="85060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Generates Torque</a:t>
              </a:r>
              <a:endParaRPr lang="en-US"/>
            </a:p>
          </p:txBody>
        </p:sp>
        <p:sp>
          <p:nvSpPr>
            <p:cNvPr id="11" name="Flowchart: Alternate Process 10">
              <a:extLst>
                <a:ext uri="{FF2B5EF4-FFF2-40B4-BE49-F238E27FC236}">
                  <a16:creationId xmlns:a16="http://schemas.microsoft.com/office/drawing/2014/main" id="{81AD871F-645C-030F-6C52-8891C0F70770}"/>
                </a:ext>
              </a:extLst>
            </p:cNvPr>
            <p:cNvSpPr/>
            <p:nvPr/>
          </p:nvSpPr>
          <p:spPr>
            <a:xfrm>
              <a:off x="9440703" y="1057153"/>
              <a:ext cx="2615610" cy="85060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Subsystems Power</a:t>
              </a:r>
              <a:endParaRPr lang="en-US"/>
            </a:p>
          </p:txBody>
        </p:sp>
        <p:sp>
          <p:nvSpPr>
            <p:cNvPr id="16" name="Flowchart: Alternate Process 15">
              <a:extLst>
                <a:ext uri="{FF2B5EF4-FFF2-40B4-BE49-F238E27FC236}">
                  <a16:creationId xmlns:a16="http://schemas.microsoft.com/office/drawing/2014/main" id="{7EC10340-7C10-72E9-7061-0AD958D7FC40}"/>
                </a:ext>
              </a:extLst>
            </p:cNvPr>
            <p:cNvSpPr/>
            <p:nvPr/>
          </p:nvSpPr>
          <p:spPr>
            <a:xfrm>
              <a:off x="9440703" y="2133657"/>
              <a:ext cx="2615610" cy="85060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Primary Systems Power</a:t>
              </a:r>
              <a:endParaRPr lang="en-US"/>
            </a:p>
          </p:txBody>
        </p:sp>
        <p:sp>
          <p:nvSpPr>
            <p:cNvPr id="17" name="Flowchart: Alternate Process 16">
              <a:extLst>
                <a:ext uri="{FF2B5EF4-FFF2-40B4-BE49-F238E27FC236}">
                  <a16:creationId xmlns:a16="http://schemas.microsoft.com/office/drawing/2014/main" id="{AD4CBF8D-36B9-8FEF-F466-EEFB412D7566}"/>
                </a:ext>
              </a:extLst>
            </p:cNvPr>
            <p:cNvSpPr/>
            <p:nvPr/>
          </p:nvSpPr>
          <p:spPr>
            <a:xfrm>
              <a:off x="9440703" y="3210161"/>
              <a:ext cx="2615610" cy="85060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Load Based Power Variability </a:t>
              </a:r>
              <a:endParaRPr lang="en-US"/>
            </a:p>
          </p:txBody>
        </p:sp>
        <p:cxnSp>
          <p:nvCxnSpPr>
            <p:cNvPr id="32" name="Straight Arrow Connector 31">
              <a:extLst>
                <a:ext uri="{FF2B5EF4-FFF2-40B4-BE49-F238E27FC236}">
                  <a16:creationId xmlns:a16="http://schemas.microsoft.com/office/drawing/2014/main" id="{502668A1-0E69-A02E-4162-7C69973CED1A}"/>
                </a:ext>
              </a:extLst>
            </p:cNvPr>
            <p:cNvCxnSpPr>
              <a:stCxn id="6" idx="3"/>
              <a:endCxn id="9" idx="1"/>
            </p:cNvCxnSpPr>
            <p:nvPr/>
          </p:nvCxnSpPr>
          <p:spPr>
            <a:xfrm>
              <a:off x="6004565" y="2566110"/>
              <a:ext cx="4102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CB922CB-D252-EC02-08BB-B9E1896260DB}"/>
                </a:ext>
              </a:extLst>
            </p:cNvPr>
            <p:cNvCxnSpPr/>
            <p:nvPr/>
          </p:nvCxnSpPr>
          <p:spPr>
            <a:xfrm>
              <a:off x="6004565" y="3996746"/>
              <a:ext cx="4102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9E7F959-C698-69B7-37E6-C3847479A47B}"/>
                </a:ext>
              </a:extLst>
            </p:cNvPr>
            <p:cNvCxnSpPr>
              <a:stCxn id="9" idx="3"/>
              <a:endCxn id="16" idx="1"/>
            </p:cNvCxnSpPr>
            <p:nvPr/>
          </p:nvCxnSpPr>
          <p:spPr>
            <a:xfrm flipV="1">
              <a:off x="9030439" y="2558959"/>
              <a:ext cx="410264" cy="71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Flowchart: Alternate Process 21">
              <a:extLst>
                <a:ext uri="{FF2B5EF4-FFF2-40B4-BE49-F238E27FC236}">
                  <a16:creationId xmlns:a16="http://schemas.microsoft.com/office/drawing/2014/main" id="{2BCFC6BD-6B3B-E063-90B9-7D5C03A6DB2F}"/>
                </a:ext>
              </a:extLst>
            </p:cNvPr>
            <p:cNvSpPr/>
            <p:nvPr/>
          </p:nvSpPr>
          <p:spPr>
            <a:xfrm>
              <a:off x="290976" y="2136024"/>
              <a:ext cx="2458746" cy="2286000"/>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Graphic 23" descr="Battery charging with solid fill">
              <a:extLst>
                <a:ext uri="{FF2B5EF4-FFF2-40B4-BE49-F238E27FC236}">
                  <a16:creationId xmlns:a16="http://schemas.microsoft.com/office/drawing/2014/main" id="{1A22D4E0-D977-48BB-97FB-94DFE0A41E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130" y="2494034"/>
              <a:ext cx="1228437" cy="1228437"/>
            </a:xfrm>
            <a:prstGeom prst="rect">
              <a:avLst/>
            </a:prstGeom>
          </p:spPr>
        </p:pic>
        <p:sp>
          <p:nvSpPr>
            <p:cNvPr id="26" name="TextBox 25">
              <a:extLst>
                <a:ext uri="{FF2B5EF4-FFF2-40B4-BE49-F238E27FC236}">
                  <a16:creationId xmlns:a16="http://schemas.microsoft.com/office/drawing/2014/main" id="{2EA2AF33-87B0-9CEE-E1E8-7D3DCA2515DA}"/>
                </a:ext>
              </a:extLst>
            </p:cNvPr>
            <p:cNvSpPr txBox="1"/>
            <p:nvPr/>
          </p:nvSpPr>
          <p:spPr>
            <a:xfrm>
              <a:off x="527291" y="3895551"/>
              <a:ext cx="1986116" cy="677108"/>
            </a:xfrm>
            <a:prstGeom prst="rect">
              <a:avLst/>
            </a:prstGeom>
            <a:noFill/>
          </p:spPr>
          <p:txBody>
            <a:bodyPr wrap="square" rtlCol="0">
              <a:spAutoFit/>
            </a:bodyPr>
            <a:lstStyle/>
            <a:p>
              <a:pPr algn="ctr"/>
              <a:r>
                <a:rPr lang="en-US" sz="2000" b="1">
                  <a:latin typeface="Georgia" panose="02040502050405020303" pitchFamily="18" charset="0"/>
                </a:rPr>
                <a:t>Power</a:t>
              </a:r>
              <a:endParaRPr lang="en-US" sz="1800" b="1">
                <a:latin typeface="Georgia" panose="02040502050405020303" pitchFamily="18" charset="0"/>
              </a:endParaRPr>
            </a:p>
            <a:p>
              <a:endParaRPr lang="en-US"/>
            </a:p>
          </p:txBody>
        </p:sp>
        <p:cxnSp>
          <p:nvCxnSpPr>
            <p:cNvPr id="14" name="Straight Connector 13">
              <a:extLst>
                <a:ext uri="{FF2B5EF4-FFF2-40B4-BE49-F238E27FC236}">
                  <a16:creationId xmlns:a16="http://schemas.microsoft.com/office/drawing/2014/main" id="{C7F04C02-DB85-613D-E45D-DF3010BAB5A9}"/>
                </a:ext>
              </a:extLst>
            </p:cNvPr>
            <p:cNvCxnSpPr>
              <a:cxnSpLocks/>
              <a:stCxn id="22" idx="3"/>
            </p:cNvCxnSpPr>
            <p:nvPr/>
          </p:nvCxnSpPr>
          <p:spPr>
            <a:xfrm>
              <a:off x="2749722" y="3279024"/>
              <a:ext cx="41026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29382C2-BB84-90A2-AD3C-E61AD10CBD33}"/>
                </a:ext>
              </a:extLst>
            </p:cNvPr>
            <p:cNvCxnSpPr>
              <a:stCxn id="11" idx="1"/>
              <a:endCxn id="17" idx="1"/>
            </p:cNvCxnSpPr>
            <p:nvPr/>
          </p:nvCxnSpPr>
          <p:spPr>
            <a:xfrm rot="10800000" flipV="1">
              <a:off x="9440703" y="1482455"/>
              <a:ext cx="12700" cy="2153008"/>
            </a:xfrm>
            <a:prstGeom prst="bentConnector3">
              <a:avLst>
                <a:gd name="adj1" fmla="val 180000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562247C1-B173-28CD-D9EB-1A58208EA62C}"/>
                </a:ext>
              </a:extLst>
            </p:cNvPr>
            <p:cNvCxnSpPr>
              <a:stCxn id="6" idx="1"/>
              <a:endCxn id="7" idx="1"/>
            </p:cNvCxnSpPr>
            <p:nvPr/>
          </p:nvCxnSpPr>
          <p:spPr>
            <a:xfrm rot="10800000" flipV="1">
              <a:off x="3388955" y="2566109"/>
              <a:ext cx="12700" cy="1425829"/>
            </a:xfrm>
            <a:prstGeom prst="bentConnector3">
              <a:avLst>
                <a:gd name="adj1" fmla="val 180000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769572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Functional Decomposition</a:t>
            </a:r>
          </a:p>
        </p:txBody>
      </p:sp>
      <p:grpSp>
        <p:nvGrpSpPr>
          <p:cNvPr id="5" name="Group 4">
            <a:extLst>
              <a:ext uri="{FF2B5EF4-FFF2-40B4-BE49-F238E27FC236}">
                <a16:creationId xmlns:a16="http://schemas.microsoft.com/office/drawing/2014/main" id="{86B3858A-94DE-F21A-42DA-1BFDA291CEF5}"/>
              </a:ext>
            </a:extLst>
          </p:cNvPr>
          <p:cNvGrpSpPr/>
          <p:nvPr/>
        </p:nvGrpSpPr>
        <p:grpSpPr>
          <a:xfrm>
            <a:off x="1368963" y="1744856"/>
            <a:ext cx="9454075" cy="3068690"/>
            <a:chOff x="1466860" y="1744856"/>
            <a:chExt cx="9454075" cy="3068690"/>
          </a:xfrm>
        </p:grpSpPr>
        <p:sp>
          <p:nvSpPr>
            <p:cNvPr id="6" name="Flowchart: Alternate Process 5">
              <a:extLst>
                <a:ext uri="{FF2B5EF4-FFF2-40B4-BE49-F238E27FC236}">
                  <a16:creationId xmlns:a16="http://schemas.microsoft.com/office/drawing/2014/main" id="{A8499C7B-E971-7862-2927-2D605B9CC299}"/>
                </a:ext>
              </a:extLst>
            </p:cNvPr>
            <p:cNvSpPr/>
            <p:nvPr/>
          </p:nvSpPr>
          <p:spPr>
            <a:xfrm>
              <a:off x="4617896" y="1744856"/>
              <a:ext cx="2615610" cy="850604"/>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Lift Assist</a:t>
              </a:r>
              <a:endParaRPr lang="en-US"/>
            </a:p>
          </p:txBody>
        </p:sp>
        <p:sp>
          <p:nvSpPr>
            <p:cNvPr id="7" name="Flowchart: Alternate Process 6">
              <a:extLst>
                <a:ext uri="{FF2B5EF4-FFF2-40B4-BE49-F238E27FC236}">
                  <a16:creationId xmlns:a16="http://schemas.microsoft.com/office/drawing/2014/main" id="{5B16E2CE-1646-D9ED-34EB-B7F90A412987}"/>
                </a:ext>
              </a:extLst>
            </p:cNvPr>
            <p:cNvSpPr/>
            <p:nvPr/>
          </p:nvSpPr>
          <p:spPr>
            <a:xfrm>
              <a:off x="4617896" y="3170685"/>
              <a:ext cx="2615610" cy="850604"/>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Mobility </a:t>
              </a:r>
              <a:endParaRPr lang="en-US"/>
            </a:p>
          </p:txBody>
        </p:sp>
        <p:sp>
          <p:nvSpPr>
            <p:cNvPr id="9" name="Flowchart: Alternate Process 8">
              <a:extLst>
                <a:ext uri="{FF2B5EF4-FFF2-40B4-BE49-F238E27FC236}">
                  <a16:creationId xmlns:a16="http://schemas.microsoft.com/office/drawing/2014/main" id="{3D0E9DA1-5F6F-3308-C4BC-6076E39B0F30}"/>
                </a:ext>
              </a:extLst>
            </p:cNvPr>
            <p:cNvSpPr/>
            <p:nvPr/>
          </p:nvSpPr>
          <p:spPr>
            <a:xfrm>
              <a:off x="8305325" y="2853899"/>
              <a:ext cx="2615610" cy="850604"/>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Pathing Technology</a:t>
              </a:r>
              <a:endParaRPr lang="en-US"/>
            </a:p>
          </p:txBody>
        </p:sp>
        <p:sp>
          <p:nvSpPr>
            <p:cNvPr id="10" name="Flowchart: Alternate Process 9">
              <a:extLst>
                <a:ext uri="{FF2B5EF4-FFF2-40B4-BE49-F238E27FC236}">
                  <a16:creationId xmlns:a16="http://schemas.microsoft.com/office/drawing/2014/main" id="{F06D4A1B-D669-B3A5-1F08-9D200A9D8BB5}"/>
                </a:ext>
              </a:extLst>
            </p:cNvPr>
            <p:cNvSpPr/>
            <p:nvPr/>
          </p:nvSpPr>
          <p:spPr>
            <a:xfrm>
              <a:off x="8305325" y="3962942"/>
              <a:ext cx="2615610" cy="850604"/>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All Wheel Control</a:t>
              </a:r>
              <a:endParaRPr lang="en-US"/>
            </a:p>
          </p:txBody>
        </p:sp>
        <p:sp>
          <p:nvSpPr>
            <p:cNvPr id="8" name="Flowchart: Alternate Process 7">
              <a:extLst>
                <a:ext uri="{FF2B5EF4-FFF2-40B4-BE49-F238E27FC236}">
                  <a16:creationId xmlns:a16="http://schemas.microsoft.com/office/drawing/2014/main" id="{B0BD18DF-B423-F999-F2BF-A919FACD02FB}"/>
                </a:ext>
              </a:extLst>
            </p:cNvPr>
            <p:cNvSpPr/>
            <p:nvPr/>
          </p:nvSpPr>
          <p:spPr>
            <a:xfrm>
              <a:off x="8305325" y="1744856"/>
              <a:ext cx="2615610" cy="850604"/>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a:rPr>
                <a:t>Lifting Mechanism </a:t>
              </a:r>
              <a:endParaRPr lang="en-US">
                <a:solidFill>
                  <a:schemeClr val="tx1"/>
                </a:solidFill>
              </a:endParaRPr>
            </a:p>
          </p:txBody>
        </p:sp>
        <p:cxnSp>
          <p:nvCxnSpPr>
            <p:cNvPr id="12" name="Connector: Elbow 11">
              <a:extLst>
                <a:ext uri="{FF2B5EF4-FFF2-40B4-BE49-F238E27FC236}">
                  <a16:creationId xmlns:a16="http://schemas.microsoft.com/office/drawing/2014/main" id="{250C4F2B-5D17-BB1F-F0A5-E44FB3896048}"/>
                </a:ext>
              </a:extLst>
            </p:cNvPr>
            <p:cNvCxnSpPr>
              <a:cxnSpLocks/>
            </p:cNvCxnSpPr>
            <p:nvPr/>
          </p:nvCxnSpPr>
          <p:spPr>
            <a:xfrm rot="10800000" flipV="1">
              <a:off x="4617896" y="2170157"/>
              <a:ext cx="12700" cy="1425829"/>
            </a:xfrm>
            <a:prstGeom prst="bentConnector3">
              <a:avLst>
                <a:gd name="adj1" fmla="val 180000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6D6660-4914-6D78-421A-949DD2134FAF}"/>
                </a:ext>
              </a:extLst>
            </p:cNvPr>
            <p:cNvCxnSpPr>
              <a:cxnSpLocks/>
            </p:cNvCxnSpPr>
            <p:nvPr/>
          </p:nvCxnSpPr>
          <p:spPr>
            <a:xfrm>
              <a:off x="3925607" y="2853899"/>
              <a:ext cx="4628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F3C7DC2-7B12-5C1E-FE7D-44B58A5FA684}"/>
                </a:ext>
              </a:extLst>
            </p:cNvPr>
            <p:cNvCxnSpPr>
              <a:cxnSpLocks/>
            </p:cNvCxnSpPr>
            <p:nvPr/>
          </p:nvCxnSpPr>
          <p:spPr>
            <a:xfrm>
              <a:off x="7233506" y="2170158"/>
              <a:ext cx="1071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77C197E2-F7F8-00DA-61A2-AFF0ACA495B1}"/>
                </a:ext>
              </a:extLst>
            </p:cNvPr>
            <p:cNvCxnSpPr>
              <a:cxnSpLocks/>
            </p:cNvCxnSpPr>
            <p:nvPr/>
          </p:nvCxnSpPr>
          <p:spPr>
            <a:xfrm rot="10800000" flipV="1">
              <a:off x="8305325" y="3279200"/>
              <a:ext cx="12700" cy="1109043"/>
            </a:xfrm>
            <a:prstGeom prst="bentConnector3">
              <a:avLst>
                <a:gd name="adj1" fmla="val 180000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Flowchart: Alternate Process 28">
              <a:extLst>
                <a:ext uri="{FF2B5EF4-FFF2-40B4-BE49-F238E27FC236}">
                  <a16:creationId xmlns:a16="http://schemas.microsoft.com/office/drawing/2014/main" id="{1A11CA0E-74A9-0284-7D43-A0B31F3D0001}"/>
                </a:ext>
              </a:extLst>
            </p:cNvPr>
            <p:cNvSpPr/>
            <p:nvPr/>
          </p:nvSpPr>
          <p:spPr>
            <a:xfrm>
              <a:off x="1466860" y="1744856"/>
              <a:ext cx="2458746" cy="2286000"/>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 name="Graphic 29" descr="Fast Forward outline">
              <a:extLst>
                <a:ext uri="{FF2B5EF4-FFF2-40B4-BE49-F238E27FC236}">
                  <a16:creationId xmlns:a16="http://schemas.microsoft.com/office/drawing/2014/main" id="{3FB32905-9F2F-9C5C-DF4A-D0F41C143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7471" y="2190389"/>
              <a:ext cx="1057353" cy="1057353"/>
            </a:xfrm>
            <a:prstGeom prst="rect">
              <a:avLst/>
            </a:prstGeom>
          </p:spPr>
        </p:pic>
        <p:sp>
          <p:nvSpPr>
            <p:cNvPr id="31" name="TextBox 30">
              <a:extLst>
                <a:ext uri="{FF2B5EF4-FFF2-40B4-BE49-F238E27FC236}">
                  <a16:creationId xmlns:a16="http://schemas.microsoft.com/office/drawing/2014/main" id="{2FF0721C-0F7F-D713-10A9-BF11C4DD9668}"/>
                </a:ext>
              </a:extLst>
            </p:cNvPr>
            <p:cNvSpPr txBox="1"/>
            <p:nvPr/>
          </p:nvSpPr>
          <p:spPr>
            <a:xfrm>
              <a:off x="1703175" y="3514865"/>
              <a:ext cx="1986116" cy="677108"/>
            </a:xfrm>
            <a:prstGeom prst="rect">
              <a:avLst/>
            </a:prstGeom>
            <a:noFill/>
          </p:spPr>
          <p:txBody>
            <a:bodyPr wrap="square" rtlCol="0">
              <a:spAutoFit/>
            </a:bodyPr>
            <a:lstStyle/>
            <a:p>
              <a:pPr algn="ctr"/>
              <a:r>
                <a:rPr lang="en-US" sz="2000" b="1">
                  <a:latin typeface="Georgia" panose="02040502050405020303" pitchFamily="18" charset="0"/>
                </a:rPr>
                <a:t>Activation</a:t>
              </a:r>
              <a:endParaRPr lang="en-US" sz="1800" b="1">
                <a:latin typeface="Georgia" panose="02040502050405020303" pitchFamily="18" charset="0"/>
              </a:endParaRPr>
            </a:p>
            <a:p>
              <a:endParaRPr lang="en-US"/>
            </a:p>
          </p:txBody>
        </p:sp>
        <p:cxnSp>
          <p:nvCxnSpPr>
            <p:cNvPr id="33" name="Straight Connector 32">
              <a:extLst>
                <a:ext uri="{FF2B5EF4-FFF2-40B4-BE49-F238E27FC236}">
                  <a16:creationId xmlns:a16="http://schemas.microsoft.com/office/drawing/2014/main" id="{3D5B048D-6EBE-0745-B768-4F10448EA832}"/>
                </a:ext>
              </a:extLst>
            </p:cNvPr>
            <p:cNvCxnSpPr>
              <a:cxnSpLocks/>
            </p:cNvCxnSpPr>
            <p:nvPr/>
          </p:nvCxnSpPr>
          <p:spPr>
            <a:xfrm>
              <a:off x="7233506" y="3595987"/>
              <a:ext cx="851917"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0970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Functional Decomposition</a:t>
            </a:r>
          </a:p>
        </p:txBody>
      </p:sp>
      <p:grpSp>
        <p:nvGrpSpPr>
          <p:cNvPr id="5" name="Group 4">
            <a:extLst>
              <a:ext uri="{FF2B5EF4-FFF2-40B4-BE49-F238E27FC236}">
                <a16:creationId xmlns:a16="http://schemas.microsoft.com/office/drawing/2014/main" id="{8D422D2B-88DA-8093-4FCF-3A5FF61636FE}"/>
              </a:ext>
            </a:extLst>
          </p:cNvPr>
          <p:cNvGrpSpPr/>
          <p:nvPr/>
        </p:nvGrpSpPr>
        <p:grpSpPr>
          <a:xfrm>
            <a:off x="1347767" y="1660937"/>
            <a:ext cx="9496467" cy="3545484"/>
            <a:chOff x="1285243" y="1660937"/>
            <a:chExt cx="9496467" cy="3545484"/>
          </a:xfrm>
        </p:grpSpPr>
        <p:sp>
          <p:nvSpPr>
            <p:cNvPr id="6" name="Flowchart: Alternate Process 5">
              <a:extLst>
                <a:ext uri="{FF2B5EF4-FFF2-40B4-BE49-F238E27FC236}">
                  <a16:creationId xmlns:a16="http://schemas.microsoft.com/office/drawing/2014/main" id="{A8499C7B-E971-7862-2927-2D605B9CC299}"/>
                </a:ext>
              </a:extLst>
            </p:cNvPr>
            <p:cNvSpPr/>
            <p:nvPr/>
          </p:nvSpPr>
          <p:spPr>
            <a:xfrm>
              <a:off x="4465971" y="1670504"/>
              <a:ext cx="2615610" cy="850604"/>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Fit</a:t>
              </a:r>
              <a:endParaRPr lang="en-US"/>
            </a:p>
          </p:txBody>
        </p:sp>
        <p:sp>
          <p:nvSpPr>
            <p:cNvPr id="7" name="Flowchart: Alternate Process 6">
              <a:extLst>
                <a:ext uri="{FF2B5EF4-FFF2-40B4-BE49-F238E27FC236}">
                  <a16:creationId xmlns:a16="http://schemas.microsoft.com/office/drawing/2014/main" id="{5B16E2CE-1646-D9ED-34EB-B7F90A412987}"/>
                </a:ext>
              </a:extLst>
            </p:cNvPr>
            <p:cNvSpPr/>
            <p:nvPr/>
          </p:nvSpPr>
          <p:spPr>
            <a:xfrm>
              <a:off x="4465970" y="4200407"/>
              <a:ext cx="2615610" cy="850604"/>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Stability</a:t>
              </a:r>
              <a:endParaRPr lang="en-US"/>
            </a:p>
          </p:txBody>
        </p:sp>
        <p:sp>
          <p:nvSpPr>
            <p:cNvPr id="9" name="Flowchart: Alternate Process 8">
              <a:extLst>
                <a:ext uri="{FF2B5EF4-FFF2-40B4-BE49-F238E27FC236}">
                  <a16:creationId xmlns:a16="http://schemas.microsoft.com/office/drawing/2014/main" id="{3D0E9DA1-5F6F-3308-C4BC-6076E39B0F30}"/>
                </a:ext>
              </a:extLst>
            </p:cNvPr>
            <p:cNvSpPr/>
            <p:nvPr/>
          </p:nvSpPr>
          <p:spPr>
            <a:xfrm>
              <a:off x="8153400" y="1670504"/>
              <a:ext cx="2615610" cy="850604"/>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Conforms to Cargo Space Requirements</a:t>
              </a:r>
              <a:endParaRPr lang="en-US"/>
            </a:p>
          </p:txBody>
        </p:sp>
        <p:sp>
          <p:nvSpPr>
            <p:cNvPr id="10" name="Flowchart: Alternate Process 9">
              <a:extLst>
                <a:ext uri="{FF2B5EF4-FFF2-40B4-BE49-F238E27FC236}">
                  <a16:creationId xmlns:a16="http://schemas.microsoft.com/office/drawing/2014/main" id="{F06D4A1B-D669-B3A5-1F08-9D200A9D8BB5}"/>
                </a:ext>
              </a:extLst>
            </p:cNvPr>
            <p:cNvSpPr/>
            <p:nvPr/>
          </p:nvSpPr>
          <p:spPr>
            <a:xfrm>
              <a:off x="8153399" y="3237431"/>
              <a:ext cx="2615610" cy="850604"/>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Suspension</a:t>
              </a:r>
              <a:endParaRPr lang="en-US"/>
            </a:p>
          </p:txBody>
        </p:sp>
        <p:sp>
          <p:nvSpPr>
            <p:cNvPr id="8" name="Flowchart: Alternate Process 7">
              <a:extLst>
                <a:ext uri="{FF2B5EF4-FFF2-40B4-BE49-F238E27FC236}">
                  <a16:creationId xmlns:a16="http://schemas.microsoft.com/office/drawing/2014/main" id="{ADCF63DA-4279-C9CE-7AC4-54A7F2C90E49}"/>
                </a:ext>
              </a:extLst>
            </p:cNvPr>
            <p:cNvSpPr/>
            <p:nvPr/>
          </p:nvSpPr>
          <p:spPr>
            <a:xfrm>
              <a:off x="8166100" y="4355817"/>
              <a:ext cx="2615610" cy="850604"/>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Traction Control</a:t>
              </a:r>
              <a:endParaRPr lang="en-US"/>
            </a:p>
          </p:txBody>
        </p:sp>
        <p:cxnSp>
          <p:nvCxnSpPr>
            <p:cNvPr id="12" name="Connector: Elbow 11">
              <a:extLst>
                <a:ext uri="{FF2B5EF4-FFF2-40B4-BE49-F238E27FC236}">
                  <a16:creationId xmlns:a16="http://schemas.microsoft.com/office/drawing/2014/main" id="{4ABD285C-114C-D5D4-1004-6CDD0148ED81}"/>
                </a:ext>
              </a:extLst>
            </p:cNvPr>
            <p:cNvCxnSpPr>
              <a:stCxn id="6" idx="1"/>
              <a:endCxn id="7" idx="1"/>
            </p:cNvCxnSpPr>
            <p:nvPr/>
          </p:nvCxnSpPr>
          <p:spPr>
            <a:xfrm rot="10800000" flipV="1">
              <a:off x="4465971" y="2095805"/>
              <a:ext cx="1" cy="2529903"/>
            </a:xfrm>
            <a:prstGeom prst="bentConnector3">
              <a:avLst>
                <a:gd name="adj1" fmla="val 2286010000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105028-1140-FDB2-63EF-FFD7DD3CFD96}"/>
                </a:ext>
              </a:extLst>
            </p:cNvPr>
            <p:cNvCxnSpPr>
              <a:cxnSpLocks/>
            </p:cNvCxnSpPr>
            <p:nvPr/>
          </p:nvCxnSpPr>
          <p:spPr>
            <a:xfrm>
              <a:off x="3787258" y="2808720"/>
              <a:ext cx="456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703E6C-DF9F-BB62-5A86-9CD5C876D313}"/>
                </a:ext>
              </a:extLst>
            </p:cNvPr>
            <p:cNvCxnSpPr/>
            <p:nvPr/>
          </p:nvCxnSpPr>
          <p:spPr>
            <a:xfrm>
              <a:off x="7081581" y="2095806"/>
              <a:ext cx="1071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C6A3BC6-EC74-0DB5-4BBF-9D44E534CA8B}"/>
                </a:ext>
              </a:extLst>
            </p:cNvPr>
            <p:cNvCxnSpPr>
              <a:cxnSpLocks/>
            </p:cNvCxnSpPr>
            <p:nvPr/>
          </p:nvCxnSpPr>
          <p:spPr>
            <a:xfrm rot="10800000" flipV="1">
              <a:off x="8102773" y="3704749"/>
              <a:ext cx="12700" cy="1302136"/>
            </a:xfrm>
            <a:prstGeom prst="bentConnector3">
              <a:avLst>
                <a:gd name="adj1" fmla="val 147500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Flowchart: Alternate Process 12">
              <a:extLst>
                <a:ext uri="{FF2B5EF4-FFF2-40B4-BE49-F238E27FC236}">
                  <a16:creationId xmlns:a16="http://schemas.microsoft.com/office/drawing/2014/main" id="{46287DD4-3E52-8358-0C0F-F27938316365}"/>
                </a:ext>
              </a:extLst>
            </p:cNvPr>
            <p:cNvSpPr/>
            <p:nvPr/>
          </p:nvSpPr>
          <p:spPr>
            <a:xfrm>
              <a:off x="1342238" y="1660937"/>
              <a:ext cx="2458746" cy="228600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Picture 4" descr="space rover Icon - Free PNG &amp; SVG 956246 - Noun Project">
              <a:extLst>
                <a:ext uri="{FF2B5EF4-FFF2-40B4-BE49-F238E27FC236}">
                  <a16:creationId xmlns:a16="http://schemas.microsoft.com/office/drawing/2014/main" id="{33CAB586-BFC3-05D1-9C3D-D64A12B7E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621" y="1783847"/>
              <a:ext cx="1569980" cy="15699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AD3BBC3-071A-5BFB-280F-EF3C1496E4AB}"/>
                </a:ext>
              </a:extLst>
            </p:cNvPr>
            <p:cNvSpPr txBox="1"/>
            <p:nvPr/>
          </p:nvSpPr>
          <p:spPr>
            <a:xfrm>
              <a:off x="1285243" y="3397749"/>
              <a:ext cx="2572736" cy="677108"/>
            </a:xfrm>
            <a:prstGeom prst="rect">
              <a:avLst/>
            </a:prstGeom>
            <a:noFill/>
          </p:spPr>
          <p:txBody>
            <a:bodyPr wrap="square" rtlCol="0">
              <a:spAutoFit/>
            </a:bodyPr>
            <a:lstStyle/>
            <a:p>
              <a:pPr algn="ctr"/>
              <a:r>
                <a:rPr lang="en-US" sz="2000" b="1">
                  <a:latin typeface="Georgia" panose="02040502050405020303" pitchFamily="18" charset="0"/>
                </a:rPr>
                <a:t>Structural Design</a:t>
              </a:r>
            </a:p>
            <a:p>
              <a:endParaRPr lang="en-US"/>
            </a:p>
          </p:txBody>
        </p:sp>
        <p:cxnSp>
          <p:nvCxnSpPr>
            <p:cNvPr id="21" name="Straight Connector 20">
              <a:extLst>
                <a:ext uri="{FF2B5EF4-FFF2-40B4-BE49-F238E27FC236}">
                  <a16:creationId xmlns:a16="http://schemas.microsoft.com/office/drawing/2014/main" id="{1A692840-1711-1B80-D1B4-057478A36C85}"/>
                </a:ext>
              </a:extLst>
            </p:cNvPr>
            <p:cNvCxnSpPr>
              <a:cxnSpLocks/>
              <a:stCxn id="7" idx="3"/>
            </p:cNvCxnSpPr>
            <p:nvPr/>
          </p:nvCxnSpPr>
          <p:spPr>
            <a:xfrm>
              <a:off x="7081580" y="4625709"/>
              <a:ext cx="85191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Flowchart: Alternate Process 21">
              <a:extLst>
                <a:ext uri="{FF2B5EF4-FFF2-40B4-BE49-F238E27FC236}">
                  <a16:creationId xmlns:a16="http://schemas.microsoft.com/office/drawing/2014/main" id="{DD3181BA-4619-1742-6F75-7128A430FDB1}"/>
                </a:ext>
              </a:extLst>
            </p:cNvPr>
            <p:cNvSpPr/>
            <p:nvPr/>
          </p:nvSpPr>
          <p:spPr>
            <a:xfrm>
              <a:off x="4471961" y="2957356"/>
              <a:ext cx="2615610" cy="850604"/>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Packaging </a:t>
              </a:r>
              <a:endParaRPr lang="en-US"/>
            </a:p>
          </p:txBody>
        </p:sp>
        <p:cxnSp>
          <p:nvCxnSpPr>
            <p:cNvPr id="11" name="Straight Arrow Connector 10">
              <a:extLst>
                <a:ext uri="{FF2B5EF4-FFF2-40B4-BE49-F238E27FC236}">
                  <a16:creationId xmlns:a16="http://schemas.microsoft.com/office/drawing/2014/main" id="{AE6FCFE7-5552-702F-B371-964D436C6CD5}"/>
                </a:ext>
              </a:extLst>
            </p:cNvPr>
            <p:cNvCxnSpPr>
              <a:cxnSpLocks/>
              <a:endCxn id="22" idx="1"/>
            </p:cNvCxnSpPr>
            <p:nvPr/>
          </p:nvCxnSpPr>
          <p:spPr>
            <a:xfrm flipV="1">
              <a:off x="4244184" y="3382658"/>
              <a:ext cx="227777" cy="62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509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F5864F-43B0-6222-72C3-6CCE58C068BF}"/>
              </a:ext>
            </a:extLst>
          </p:cNvPr>
          <p:cNvSpPr/>
          <p:nvPr/>
        </p:nvSpPr>
        <p:spPr>
          <a:xfrm>
            <a:off x="0" y="-142240"/>
            <a:ext cx="12192000" cy="6085840"/>
          </a:xfrm>
          <a:prstGeom prst="rect">
            <a:avLst/>
          </a:prstGeom>
          <a:blipFill>
            <a:blip r:embed="rId3">
              <a:extLst>
                <a:ext uri="{837473B0-CC2E-450A-ABE3-18F120FF3D39}">
                  <a1611:picAttrSrcUrl xmlns:a1611="http://schemas.microsoft.com/office/drawing/2016/11/main" r:id="rId4"/>
                </a:ext>
              </a:extLst>
            </a:blip>
            <a:stretch>
              <a:fillRect t="-1" b="-273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C8803B92-BA35-8136-81E1-88F1C939E9DA}"/>
              </a:ext>
            </a:extLst>
          </p:cNvPr>
          <p:cNvSpPr>
            <a:spLocks noGrp="1"/>
          </p:cNvSpPr>
          <p:nvPr>
            <p:ph type="ftr" sz="quarter" idx="3"/>
          </p:nvPr>
        </p:nvSpPr>
        <p:spPr/>
        <p:txBody>
          <a:bodyPr/>
          <a:lstStyle/>
          <a:p>
            <a:r>
              <a:rPr lang="en-US"/>
              <a:t>Tyler Ince-Ingram</a:t>
            </a:r>
          </a:p>
        </p:txBody>
      </p:sp>
      <p:sp>
        <p:nvSpPr>
          <p:cNvPr id="3" name="Slide Number Placeholder 2">
            <a:extLst>
              <a:ext uri="{FF2B5EF4-FFF2-40B4-BE49-F238E27FC236}">
                <a16:creationId xmlns:a16="http://schemas.microsoft.com/office/drawing/2014/main" id="{3192EB80-25C5-8AFF-DDA1-D445C67A9246}"/>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Rectangle: Rounded Corners 4">
            <a:extLst>
              <a:ext uri="{FF2B5EF4-FFF2-40B4-BE49-F238E27FC236}">
                <a16:creationId xmlns:a16="http://schemas.microsoft.com/office/drawing/2014/main" id="{0FBCA4AD-AD6A-1FA3-09BD-816EAADADD62}"/>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Functional</a:t>
            </a:r>
          </a:p>
          <a:p>
            <a:pPr algn="ctr"/>
            <a:r>
              <a:rPr lang="en-US" sz="3200" b="1">
                <a:latin typeface="Georgia"/>
                <a:cs typeface="Arial"/>
              </a:rPr>
              <a:t>Resolution </a:t>
            </a:r>
          </a:p>
        </p:txBody>
      </p:sp>
      <p:sp>
        <p:nvSpPr>
          <p:cNvPr id="4" name="Rectangle: Rounded Corners 3">
            <a:extLst>
              <a:ext uri="{FF2B5EF4-FFF2-40B4-BE49-F238E27FC236}">
                <a16:creationId xmlns:a16="http://schemas.microsoft.com/office/drawing/2014/main" id="{E5957AEE-9426-B9DD-B66D-12AB76A7333F}"/>
              </a:ext>
            </a:extLst>
          </p:cNvPr>
          <p:cNvSpPr/>
          <p:nvPr/>
        </p:nvSpPr>
        <p:spPr>
          <a:xfrm>
            <a:off x="799891" y="1504721"/>
            <a:ext cx="3931298" cy="40790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Georgia" panose="02040502050405020303" pitchFamily="18" charset="0"/>
            </a:endParaRPr>
          </a:p>
        </p:txBody>
      </p:sp>
      <p:sp>
        <p:nvSpPr>
          <p:cNvPr id="8" name="Oval 7">
            <a:extLst>
              <a:ext uri="{FF2B5EF4-FFF2-40B4-BE49-F238E27FC236}">
                <a16:creationId xmlns:a16="http://schemas.microsoft.com/office/drawing/2014/main" id="{64991C52-E2B3-49A2-A1DC-A59D804E4E2C}"/>
              </a:ext>
            </a:extLst>
          </p:cNvPr>
          <p:cNvSpPr/>
          <p:nvPr/>
        </p:nvSpPr>
        <p:spPr>
          <a:xfrm>
            <a:off x="7980785" y="3669835"/>
            <a:ext cx="3814665" cy="21534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atin typeface="Georgia" panose="02040502050405020303" pitchFamily="18" charset="0"/>
            </a:endParaRPr>
          </a:p>
        </p:txBody>
      </p:sp>
      <p:sp>
        <p:nvSpPr>
          <p:cNvPr id="11" name="Oval 10">
            <a:extLst>
              <a:ext uri="{FF2B5EF4-FFF2-40B4-BE49-F238E27FC236}">
                <a16:creationId xmlns:a16="http://schemas.microsoft.com/office/drawing/2014/main" id="{115FCF29-BAFD-86F7-D3C1-192E66B4C207}"/>
              </a:ext>
            </a:extLst>
          </p:cNvPr>
          <p:cNvSpPr/>
          <p:nvPr/>
        </p:nvSpPr>
        <p:spPr>
          <a:xfrm>
            <a:off x="7750629" y="127253"/>
            <a:ext cx="3814666" cy="21534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atin typeface="Georgia" panose="02040502050405020303" pitchFamily="18" charset="0"/>
            </a:endParaRPr>
          </a:p>
        </p:txBody>
      </p:sp>
      <p:sp>
        <p:nvSpPr>
          <p:cNvPr id="12" name="Oval 11">
            <a:extLst>
              <a:ext uri="{FF2B5EF4-FFF2-40B4-BE49-F238E27FC236}">
                <a16:creationId xmlns:a16="http://schemas.microsoft.com/office/drawing/2014/main" id="{CA9AEBC9-2EA9-9715-B520-B1FDA32D4FE7}"/>
              </a:ext>
            </a:extLst>
          </p:cNvPr>
          <p:cNvSpPr/>
          <p:nvPr/>
        </p:nvSpPr>
        <p:spPr>
          <a:xfrm>
            <a:off x="5131004" y="1971834"/>
            <a:ext cx="3814666" cy="21534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atin typeface="Georgia" panose="02040502050405020303" pitchFamily="18" charset="0"/>
            </a:endParaRPr>
          </a:p>
        </p:txBody>
      </p:sp>
      <p:sp>
        <p:nvSpPr>
          <p:cNvPr id="10" name="TextBox 9">
            <a:extLst>
              <a:ext uri="{FF2B5EF4-FFF2-40B4-BE49-F238E27FC236}">
                <a16:creationId xmlns:a16="http://schemas.microsoft.com/office/drawing/2014/main" id="{4FFCAC79-E397-E169-299F-0F0884EF9DCD}"/>
              </a:ext>
            </a:extLst>
          </p:cNvPr>
          <p:cNvSpPr txBox="1"/>
          <p:nvPr/>
        </p:nvSpPr>
        <p:spPr>
          <a:xfrm>
            <a:off x="6342377" y="3292562"/>
            <a:ext cx="1391920" cy="523220"/>
          </a:xfrm>
          <a:prstGeom prst="rect">
            <a:avLst/>
          </a:prstGeom>
          <a:noFill/>
        </p:spPr>
        <p:txBody>
          <a:bodyPr wrap="square" rtlCol="0">
            <a:spAutoFit/>
          </a:bodyPr>
          <a:lstStyle/>
          <a:p>
            <a:pPr algn="ctr"/>
            <a:r>
              <a:rPr lang="en-US" sz="2800">
                <a:solidFill>
                  <a:schemeClr val="lt1"/>
                </a:solidFill>
                <a:latin typeface="Georgia" panose="02040502050405020303" pitchFamily="18" charset="0"/>
              </a:rPr>
              <a:t>Power</a:t>
            </a:r>
          </a:p>
        </p:txBody>
      </p:sp>
      <p:sp>
        <p:nvSpPr>
          <p:cNvPr id="15" name="Rectangle 14">
            <a:extLst>
              <a:ext uri="{FF2B5EF4-FFF2-40B4-BE49-F238E27FC236}">
                <a16:creationId xmlns:a16="http://schemas.microsoft.com/office/drawing/2014/main" id="{943AA728-2736-C7C5-EB82-DF212FD03210}"/>
              </a:ext>
            </a:extLst>
          </p:cNvPr>
          <p:cNvSpPr/>
          <p:nvPr/>
        </p:nvSpPr>
        <p:spPr>
          <a:xfrm>
            <a:off x="6424383" y="2386576"/>
            <a:ext cx="1227909" cy="630944"/>
          </a:xfrm>
          <a:prstGeom prst="rect">
            <a:avLst/>
          </a:prstGeom>
          <a:solidFill>
            <a:srgbClr val="A69E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Rounded Corners 15">
            <a:extLst>
              <a:ext uri="{FF2B5EF4-FFF2-40B4-BE49-F238E27FC236}">
                <a16:creationId xmlns:a16="http://schemas.microsoft.com/office/drawing/2014/main" id="{9E5252EE-5F32-F0CD-5343-1E4BCC836116}"/>
              </a:ext>
            </a:extLst>
          </p:cNvPr>
          <p:cNvSpPr/>
          <p:nvPr/>
        </p:nvSpPr>
        <p:spPr>
          <a:xfrm>
            <a:off x="7628975" y="2542113"/>
            <a:ext cx="153851" cy="261877"/>
          </a:xfrm>
          <a:prstGeom prst="roundRect">
            <a:avLst/>
          </a:prstGeom>
          <a:solidFill>
            <a:srgbClr val="A69E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D63C969D-15F3-EBAD-991C-CBB127E3FBDC}"/>
              </a:ext>
            </a:extLst>
          </p:cNvPr>
          <p:cNvSpPr/>
          <p:nvPr/>
        </p:nvSpPr>
        <p:spPr>
          <a:xfrm>
            <a:off x="6505627" y="2443081"/>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89CD3799-140E-D13A-2CB1-3B4A295003F5}"/>
              </a:ext>
            </a:extLst>
          </p:cNvPr>
          <p:cNvSpPr/>
          <p:nvPr/>
        </p:nvSpPr>
        <p:spPr>
          <a:xfrm>
            <a:off x="6684313" y="2443081"/>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F7C3EEA-C6CE-0290-DCF0-7BB504E17633}"/>
              </a:ext>
            </a:extLst>
          </p:cNvPr>
          <p:cNvSpPr/>
          <p:nvPr/>
        </p:nvSpPr>
        <p:spPr>
          <a:xfrm>
            <a:off x="6862999" y="2443081"/>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5C8BAE8F-96DF-E441-FD83-AEA9C28B926E}"/>
              </a:ext>
            </a:extLst>
          </p:cNvPr>
          <p:cNvSpPr/>
          <p:nvPr/>
        </p:nvSpPr>
        <p:spPr>
          <a:xfrm>
            <a:off x="7041480" y="2438584"/>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5BF60597-D77F-EE37-6129-FD0BD75E1AEF}"/>
              </a:ext>
            </a:extLst>
          </p:cNvPr>
          <p:cNvSpPr/>
          <p:nvPr/>
        </p:nvSpPr>
        <p:spPr>
          <a:xfrm>
            <a:off x="7220990" y="2438584"/>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6B1E9104-DE35-171B-25C2-9CBD567B2BEC}"/>
              </a:ext>
            </a:extLst>
          </p:cNvPr>
          <p:cNvSpPr/>
          <p:nvPr/>
        </p:nvSpPr>
        <p:spPr>
          <a:xfrm>
            <a:off x="7400999" y="2438584"/>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Lightning bolt with solid fill">
            <a:extLst>
              <a:ext uri="{FF2B5EF4-FFF2-40B4-BE49-F238E27FC236}">
                <a16:creationId xmlns:a16="http://schemas.microsoft.com/office/drawing/2014/main" id="{A7E30FF4-803E-10D9-23B9-62F3E263D0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3049" y="2423006"/>
            <a:ext cx="630944" cy="630944"/>
          </a:xfrm>
          <a:prstGeom prst="rect">
            <a:avLst/>
          </a:prstGeom>
        </p:spPr>
      </p:pic>
      <p:sp>
        <p:nvSpPr>
          <p:cNvPr id="28" name="TextBox 27">
            <a:extLst>
              <a:ext uri="{FF2B5EF4-FFF2-40B4-BE49-F238E27FC236}">
                <a16:creationId xmlns:a16="http://schemas.microsoft.com/office/drawing/2014/main" id="{303BE5F5-F151-2715-D804-CD04212BE2BF}"/>
              </a:ext>
            </a:extLst>
          </p:cNvPr>
          <p:cNvSpPr txBox="1"/>
          <p:nvPr/>
        </p:nvSpPr>
        <p:spPr>
          <a:xfrm>
            <a:off x="1691358" y="4731471"/>
            <a:ext cx="2148364" cy="523220"/>
          </a:xfrm>
          <a:prstGeom prst="rect">
            <a:avLst/>
          </a:prstGeom>
          <a:noFill/>
        </p:spPr>
        <p:txBody>
          <a:bodyPr wrap="square" rtlCol="0">
            <a:spAutoFit/>
          </a:bodyPr>
          <a:lstStyle/>
          <a:p>
            <a:pPr algn="ctr"/>
            <a:r>
              <a:rPr lang="en-US" sz="2800">
                <a:solidFill>
                  <a:schemeClr val="lt1"/>
                </a:solidFill>
                <a:latin typeface="Georgia" panose="02040502050405020303" pitchFamily="18" charset="0"/>
              </a:rPr>
              <a:t>Transport</a:t>
            </a:r>
          </a:p>
        </p:txBody>
      </p:sp>
      <p:pic>
        <p:nvPicPr>
          <p:cNvPr id="33" name="Picture 32" descr="A picture containing outdoor, ground, nature&#10;&#10;Description automatically generated">
            <a:extLst>
              <a:ext uri="{FF2B5EF4-FFF2-40B4-BE49-F238E27FC236}">
                <a16:creationId xmlns:a16="http://schemas.microsoft.com/office/drawing/2014/main" id="{09153C87-19E2-502D-29F6-E38073BB592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58207" y="1603309"/>
            <a:ext cx="3814666" cy="2890461"/>
          </a:xfrm>
          <a:prstGeom prst="roundRect">
            <a:avLst/>
          </a:prstGeom>
        </p:spPr>
      </p:pic>
      <p:sp>
        <p:nvSpPr>
          <p:cNvPr id="34" name="Arrow: Up 33">
            <a:extLst>
              <a:ext uri="{FF2B5EF4-FFF2-40B4-BE49-F238E27FC236}">
                <a16:creationId xmlns:a16="http://schemas.microsoft.com/office/drawing/2014/main" id="{AABD0F0A-50D6-1A43-8E64-64B7D78551F6}"/>
              </a:ext>
            </a:extLst>
          </p:cNvPr>
          <p:cNvSpPr/>
          <p:nvPr/>
        </p:nvSpPr>
        <p:spPr>
          <a:xfrm rot="3792243">
            <a:off x="2480415" y="3973883"/>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Arrow: Up 34">
            <a:extLst>
              <a:ext uri="{FF2B5EF4-FFF2-40B4-BE49-F238E27FC236}">
                <a16:creationId xmlns:a16="http://schemas.microsoft.com/office/drawing/2014/main" id="{0603A17B-869C-9DB8-996B-0D48150C04DE}"/>
              </a:ext>
            </a:extLst>
          </p:cNvPr>
          <p:cNvSpPr/>
          <p:nvPr/>
        </p:nvSpPr>
        <p:spPr>
          <a:xfrm rot="3792243">
            <a:off x="2880230" y="3810402"/>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Arrow: Up 35">
            <a:extLst>
              <a:ext uri="{FF2B5EF4-FFF2-40B4-BE49-F238E27FC236}">
                <a16:creationId xmlns:a16="http://schemas.microsoft.com/office/drawing/2014/main" id="{8729DC01-4ED7-7253-21DF-9774F2C7D374}"/>
              </a:ext>
            </a:extLst>
          </p:cNvPr>
          <p:cNvSpPr/>
          <p:nvPr/>
        </p:nvSpPr>
        <p:spPr>
          <a:xfrm rot="3792243">
            <a:off x="3249945" y="3634089"/>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Arrow: Up 36">
            <a:extLst>
              <a:ext uri="{FF2B5EF4-FFF2-40B4-BE49-F238E27FC236}">
                <a16:creationId xmlns:a16="http://schemas.microsoft.com/office/drawing/2014/main" id="{A9DD4212-EDE7-8AE4-ED42-B4F09240415F}"/>
              </a:ext>
            </a:extLst>
          </p:cNvPr>
          <p:cNvSpPr/>
          <p:nvPr/>
        </p:nvSpPr>
        <p:spPr>
          <a:xfrm rot="3792243">
            <a:off x="3587389" y="3446544"/>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Arrow: Up 37">
            <a:extLst>
              <a:ext uri="{FF2B5EF4-FFF2-40B4-BE49-F238E27FC236}">
                <a16:creationId xmlns:a16="http://schemas.microsoft.com/office/drawing/2014/main" id="{978AF991-7383-9F03-B022-58FC5D41EF2B}"/>
              </a:ext>
            </a:extLst>
          </p:cNvPr>
          <p:cNvSpPr/>
          <p:nvPr/>
        </p:nvSpPr>
        <p:spPr>
          <a:xfrm rot="3792243">
            <a:off x="3882765" y="3244253"/>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lowchart: Connector 38">
            <a:extLst>
              <a:ext uri="{FF2B5EF4-FFF2-40B4-BE49-F238E27FC236}">
                <a16:creationId xmlns:a16="http://schemas.microsoft.com/office/drawing/2014/main" id="{0631E0DA-A277-5D0B-ADAF-E4B86C2D865A}"/>
              </a:ext>
            </a:extLst>
          </p:cNvPr>
          <p:cNvSpPr/>
          <p:nvPr/>
        </p:nvSpPr>
        <p:spPr>
          <a:xfrm>
            <a:off x="2141628" y="3948933"/>
            <a:ext cx="174335" cy="176313"/>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extBox 39">
            <a:extLst>
              <a:ext uri="{FF2B5EF4-FFF2-40B4-BE49-F238E27FC236}">
                <a16:creationId xmlns:a16="http://schemas.microsoft.com/office/drawing/2014/main" id="{6E113B13-4B4E-0A25-884B-A31E65909142}"/>
              </a:ext>
            </a:extLst>
          </p:cNvPr>
          <p:cNvSpPr txBox="1"/>
          <p:nvPr/>
        </p:nvSpPr>
        <p:spPr>
          <a:xfrm>
            <a:off x="8524464" y="4843218"/>
            <a:ext cx="2727307" cy="1231106"/>
          </a:xfrm>
          <a:prstGeom prst="rect">
            <a:avLst/>
          </a:prstGeom>
          <a:noFill/>
        </p:spPr>
        <p:txBody>
          <a:bodyPr wrap="square" rtlCol="0">
            <a:spAutoFit/>
          </a:bodyPr>
          <a:lstStyle/>
          <a:p>
            <a:pPr algn="ctr"/>
            <a:r>
              <a:rPr lang="en-US" sz="1800">
                <a:latin typeface="Georgia" panose="02040502050405020303" pitchFamily="18" charset="0"/>
              </a:rPr>
              <a:t> </a:t>
            </a:r>
            <a:r>
              <a:rPr lang="en-US" sz="2800">
                <a:solidFill>
                  <a:schemeClr val="lt1"/>
                </a:solidFill>
                <a:latin typeface="Georgia" panose="02040502050405020303" pitchFamily="18" charset="0"/>
              </a:rPr>
              <a:t>Environmental</a:t>
            </a:r>
          </a:p>
          <a:p>
            <a:pPr algn="ctr"/>
            <a:r>
              <a:rPr lang="en-US" sz="2800">
                <a:solidFill>
                  <a:schemeClr val="lt1"/>
                </a:solidFill>
                <a:latin typeface="Georgia" panose="02040502050405020303" pitchFamily="18" charset="0"/>
              </a:rPr>
              <a:t>Tolerance</a:t>
            </a:r>
          </a:p>
          <a:p>
            <a:endParaRPr lang="en-US"/>
          </a:p>
        </p:txBody>
      </p:sp>
      <p:pic>
        <p:nvPicPr>
          <p:cNvPr id="42" name="Graphic 41" descr="Sun with solid fill">
            <a:extLst>
              <a:ext uri="{FF2B5EF4-FFF2-40B4-BE49-F238E27FC236}">
                <a16:creationId xmlns:a16="http://schemas.microsoft.com/office/drawing/2014/main" id="{67C7CE34-0B62-70F4-AAF7-A740306679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0463" y="3664508"/>
            <a:ext cx="914400" cy="914400"/>
          </a:xfrm>
          <a:prstGeom prst="rect">
            <a:avLst/>
          </a:prstGeom>
        </p:spPr>
      </p:pic>
      <p:pic>
        <p:nvPicPr>
          <p:cNvPr id="1026" name="Picture 2" descr="Dust icon isolated contour symbol Royalty Free Vector Image">
            <a:extLst>
              <a:ext uri="{FF2B5EF4-FFF2-40B4-BE49-F238E27FC236}">
                <a16:creationId xmlns:a16="http://schemas.microsoft.com/office/drawing/2014/main" id="{164EDE7A-9F07-8C7B-6D0E-8D7FF50A4724}"/>
              </a:ext>
            </a:extLst>
          </p:cNvPr>
          <p:cNvPicPr>
            <a:picLocks noChangeAspect="1" noChangeArrowheads="1"/>
          </p:cNvPicPr>
          <p:nvPr/>
        </p:nvPicPr>
        <p:blipFill>
          <a:blip r:embed="rId11">
            <a:grayscl/>
            <a:extLst>
              <a:ext uri="{BEBA8EAE-BF5A-486C-A8C5-ECC9F3942E4B}">
                <a14:imgProps xmlns:a14="http://schemas.microsoft.com/office/drawing/2010/main">
                  <a14:imgLayer r:embed="rId12">
                    <a14:imgEffect>
                      <a14:backgroundRemoval t="10000" b="90000" l="10000" r="90000">
                        <a14:foregroundMark x1="62037" y1="56223" x2="62037" y2="56223"/>
                        <a14:foregroundMark x1="47222" y1="25751" x2="47222" y2="25751"/>
                        <a14:foregroundMark x1="31481" y1="30043" x2="31481" y2="30043"/>
                        <a14:foregroundMark x1="22222" y1="31760" x2="22222" y2="31760"/>
                        <a14:foregroundMark x1="16204" y1="48498" x2="16204" y2="48498"/>
                        <a14:foregroundMark x1="63426" y1="50644" x2="63426" y2="50644"/>
                        <a14:foregroundMark x1="73611" y1="39914" x2="73611" y2="39914"/>
                        <a14:foregroundMark x1="73148" y1="54506" x2="73148" y2="54506"/>
                        <a14:foregroundMark x1="27315" y1="63948" x2="27315" y2="63948"/>
                        <a14:foregroundMark x1="37963" y1="60515" x2="37963" y2="60515"/>
                        <a14:foregroundMark x1="31481" y1="31330" x2="31481" y2="31330"/>
                        <a14:foregroundMark x1="31481" y1="30043" x2="31481" y2="30043"/>
                      </a14:backgroundRemoval>
                    </a14:imgEffect>
                  </a14:imgLayer>
                </a14:imgProps>
              </a:ext>
              <a:ext uri="{28A0092B-C50C-407E-A947-70E740481C1C}">
                <a14:useLocalDpi xmlns:a14="http://schemas.microsoft.com/office/drawing/2010/main" val="0"/>
              </a:ext>
            </a:extLst>
          </a:blip>
          <a:srcRect/>
          <a:stretch>
            <a:fillRect/>
          </a:stretch>
        </p:blipFill>
        <p:spPr bwMode="auto">
          <a:xfrm>
            <a:off x="8825611" y="4101548"/>
            <a:ext cx="1163065" cy="1254602"/>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Snowflake with solid fill">
            <a:extLst>
              <a:ext uri="{FF2B5EF4-FFF2-40B4-BE49-F238E27FC236}">
                <a16:creationId xmlns:a16="http://schemas.microsoft.com/office/drawing/2014/main" id="{C1D6D0FE-4C1B-3A86-FBAF-525F757872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08456" y="4246721"/>
            <a:ext cx="914400" cy="914400"/>
          </a:xfrm>
          <a:prstGeom prst="rect">
            <a:avLst/>
          </a:prstGeom>
        </p:spPr>
      </p:pic>
      <p:sp>
        <p:nvSpPr>
          <p:cNvPr id="45" name="TextBox 44">
            <a:extLst>
              <a:ext uri="{FF2B5EF4-FFF2-40B4-BE49-F238E27FC236}">
                <a16:creationId xmlns:a16="http://schemas.microsoft.com/office/drawing/2014/main" id="{55610EFD-C5A2-82F1-5F04-3E1366BA90E5}"/>
              </a:ext>
            </a:extLst>
          </p:cNvPr>
          <p:cNvSpPr txBox="1"/>
          <p:nvPr/>
        </p:nvSpPr>
        <p:spPr>
          <a:xfrm>
            <a:off x="8364633" y="1480446"/>
            <a:ext cx="2810178" cy="800219"/>
          </a:xfrm>
          <a:prstGeom prst="rect">
            <a:avLst/>
          </a:prstGeom>
          <a:noFill/>
        </p:spPr>
        <p:txBody>
          <a:bodyPr wrap="square" rtlCol="0">
            <a:spAutoFit/>
          </a:bodyPr>
          <a:lstStyle/>
          <a:p>
            <a:r>
              <a:rPr lang="en-US" sz="2800">
                <a:solidFill>
                  <a:schemeClr val="lt1"/>
                </a:solidFill>
                <a:latin typeface="Georgia" panose="02040502050405020303" pitchFamily="18" charset="0"/>
              </a:rPr>
              <a:t>Assist in Lifting </a:t>
            </a:r>
          </a:p>
          <a:p>
            <a:endParaRPr lang="en-US"/>
          </a:p>
        </p:txBody>
      </p:sp>
      <p:pic>
        <p:nvPicPr>
          <p:cNvPr id="9" name="Graphic 8" descr="Dumbbell with solid fill">
            <a:extLst>
              <a:ext uri="{FF2B5EF4-FFF2-40B4-BE49-F238E27FC236}">
                <a16:creationId xmlns:a16="http://schemas.microsoft.com/office/drawing/2014/main" id="{20874CB5-17E5-0BDE-E132-2FEEFAF508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88117" y="783676"/>
            <a:ext cx="914400" cy="914400"/>
          </a:xfrm>
          <a:prstGeom prst="rect">
            <a:avLst/>
          </a:prstGeom>
        </p:spPr>
      </p:pic>
      <p:sp>
        <p:nvSpPr>
          <p:cNvPr id="13" name="Rectangle 12">
            <a:extLst>
              <a:ext uri="{FF2B5EF4-FFF2-40B4-BE49-F238E27FC236}">
                <a16:creationId xmlns:a16="http://schemas.microsoft.com/office/drawing/2014/main" id="{5CA5327D-026C-3772-A86E-C072E1E595E8}"/>
              </a:ext>
            </a:extLst>
          </p:cNvPr>
          <p:cNvSpPr/>
          <p:nvPr/>
        </p:nvSpPr>
        <p:spPr>
          <a:xfrm>
            <a:off x="8040080" y="975627"/>
            <a:ext cx="1367063" cy="228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E9FD7D3B-09F3-AC8D-4DAA-23F347FC291B}"/>
              </a:ext>
            </a:extLst>
          </p:cNvPr>
          <p:cNvSpPr/>
          <p:nvPr/>
        </p:nvSpPr>
        <p:spPr>
          <a:xfrm>
            <a:off x="8037545" y="1203959"/>
            <a:ext cx="203200" cy="444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BBA95B78-E12C-9605-2C37-3ED2DD8C5C97}"/>
              </a:ext>
            </a:extLst>
          </p:cNvPr>
          <p:cNvSpPr/>
          <p:nvPr/>
        </p:nvSpPr>
        <p:spPr>
          <a:xfrm>
            <a:off x="9203943" y="1188829"/>
            <a:ext cx="203200" cy="444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230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2 0.00393 C 0.00352 0.00278 0.00495 0.00162 0.00625 0.00092 C 0.00742 0.00023 0.0086 2.59259E-6 0.00964 -0.0007 C 0.01081 -0.00139 0.01185 -0.00278 0.01302 -0.00347 C 0.01628 -0.00602 0.01576 -0.00417 0.01966 -0.0081 C 0.02305 -0.01135 0.0224 -0.01273 0.02552 -0.01551 C 0.0263 -0.01621 0.02722 -0.01644 0.028 -0.0169 C 0.02943 -0.01783 0.03073 -0.01875 0.03216 -0.01991 C 0.03776 -0.02431 0.03334 -0.02107 0.03802 -0.0257 C 0.03998 -0.02778 0.04336 -0.03056 0.04545 -0.03172 C 0.04662 -0.03241 0.04766 -0.03264 0.04883 -0.0331 C 0.05209 -0.03704 0.05183 -0.03704 0.05625 -0.04051 C 0.05716 -0.04121 0.05795 -0.04167 0.05886 -0.04213 C 0.06016 -0.04306 0.06159 -0.04398 0.06302 -0.04514 C 0.06407 -0.04607 0.06524 -0.04699 0.06628 -0.04792 C 0.06719 -0.04885 0.06784 -0.05023 0.06875 -0.05093 C 0.07591 -0.05741 0.07005 -0.0507 0.0763 -0.05695 C 0.07722 -0.05787 0.07787 -0.05903 0.07878 -0.05996 C 0.07956 -0.06065 0.08047 -0.06065 0.08125 -0.06135 C 0.08216 -0.06227 0.08282 -0.06366 0.08386 -0.06435 C 0.09284 -0.0713 0.07969 -0.05741 0.09206 -0.07014 C 0.09388 -0.07199 0.09532 -0.07454 0.09714 -0.07616 C 0.09844 -0.07755 0.1 -0.07801 0.1013 -0.07917 C 0.10222 -0.07986 0.10287 -0.08125 0.10378 -0.08218 C 0.10482 -0.0831 0.10612 -0.0838 0.10716 -0.08496 C 0.10834 -0.08635 0.10925 -0.0882 0.11042 -0.08959 C 0.1112 -0.09028 0.11224 -0.09028 0.11289 -0.09097 C 0.11472 -0.09283 0.11615 -0.09537 0.11797 -0.09699 C 0.12018 -0.09885 0.12292 -0.09977 0.12461 -0.10278 C 0.12539 -0.1044 0.12617 -0.10602 0.12709 -0.10718 C 0.12839 -0.10903 0.12995 -0.11019 0.13125 -0.11181 C 0.13216 -0.11273 0.13295 -0.11389 0.13373 -0.11459 C 0.1362 -0.11713 0.13867 -0.11898 0.14128 -0.1206 C 0.14206 -0.12107 0.14297 -0.12153 0.14375 -0.12199 C 0.14935 -0.12153 0.15495 -0.12153 0.16042 -0.1206 C 0.16159 -0.12037 0.16276 -0.12014 0.1638 -0.11922 C 0.16446 -0.11852 0.16485 -0.11713 0.1655 -0.11621 " pathEditMode="relative" ptsTypes="AAAAAAAAAAAAAAAAAAAAAAAAAAAAAAAAAAAAA">
                                      <p:cBhvr>
                                        <p:cTn id="6" dur="2000" fill="hold"/>
                                        <p:tgtEl>
                                          <p:spTgt spid="39"/>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32" presetClass="emph" presetSubtype="0" repeatCount="2000" fill="hold" nodeType="withEffect">
                                  <p:stCondLst>
                                    <p:cond delay="0"/>
                                  </p:stCondLst>
                                  <p:childTnLst>
                                    <p:animRot by="120000">
                                      <p:cBhvr>
                                        <p:cTn id="11" dur="1" fill="hold">
                                          <p:stCondLst>
                                            <p:cond delay="0"/>
                                          </p:stCondLst>
                                        </p:cTn>
                                        <p:tgtEl>
                                          <p:spTgt spid="26"/>
                                        </p:tgtEl>
                                        <p:attrNameLst>
                                          <p:attrName>r</p:attrName>
                                        </p:attrNameLst>
                                      </p:cBhvr>
                                    </p:animRot>
                                    <p:animRot by="-240000">
                                      <p:cBhvr>
                                        <p:cTn id="12" dur="2" fill="hold">
                                          <p:stCondLst>
                                            <p:cond delay="50"/>
                                          </p:stCondLst>
                                        </p:cTn>
                                        <p:tgtEl>
                                          <p:spTgt spid="26"/>
                                        </p:tgtEl>
                                        <p:attrNameLst>
                                          <p:attrName>r</p:attrName>
                                        </p:attrNameLst>
                                      </p:cBhvr>
                                    </p:animRot>
                                    <p:animRot by="240000">
                                      <p:cBhvr>
                                        <p:cTn id="13" dur="2" fill="hold">
                                          <p:stCondLst>
                                            <p:cond delay="100"/>
                                          </p:stCondLst>
                                        </p:cTn>
                                        <p:tgtEl>
                                          <p:spTgt spid="26"/>
                                        </p:tgtEl>
                                        <p:attrNameLst>
                                          <p:attrName>r</p:attrName>
                                        </p:attrNameLst>
                                      </p:cBhvr>
                                    </p:animRot>
                                    <p:animRot by="-240000">
                                      <p:cBhvr>
                                        <p:cTn id="14" dur="2" fill="hold">
                                          <p:stCondLst>
                                            <p:cond delay="150"/>
                                          </p:stCondLst>
                                        </p:cTn>
                                        <p:tgtEl>
                                          <p:spTgt spid="26"/>
                                        </p:tgtEl>
                                        <p:attrNameLst>
                                          <p:attrName>r</p:attrName>
                                        </p:attrNameLst>
                                      </p:cBhvr>
                                    </p:animRot>
                                    <p:animRot by="120000">
                                      <p:cBhvr>
                                        <p:cTn id="15" dur="2" fill="hold">
                                          <p:stCondLst>
                                            <p:cond delay="249"/>
                                          </p:stCondLst>
                                        </p:cTn>
                                        <p:tgtEl>
                                          <p:spTgt spid="26"/>
                                        </p:tgtEl>
                                        <p:attrNameLst>
                                          <p:attrName>r</p:attrName>
                                        </p:attrNameLst>
                                      </p:cBhvr>
                                    </p:animRot>
                                  </p:childTnLst>
                                </p:cTn>
                              </p:par>
                            </p:childTnLst>
                          </p:cTn>
                        </p:par>
                        <p:par>
                          <p:cTn id="16" fill="hold">
                            <p:stCondLst>
                              <p:cond delay="2502"/>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3002"/>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2"/>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4002"/>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4502"/>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5002"/>
                            </p:stCondLst>
                            <p:childTnLst>
                              <p:par>
                                <p:cTn id="37" presetID="32" presetClass="emph" presetSubtype="0" fill="hold" nodeType="afterEffect">
                                  <p:stCondLst>
                                    <p:cond delay="0"/>
                                  </p:stCondLst>
                                  <p:childTnLst>
                                    <p:animRot by="120000">
                                      <p:cBhvr>
                                        <p:cTn id="38" dur="100" fill="hold">
                                          <p:stCondLst>
                                            <p:cond delay="0"/>
                                          </p:stCondLst>
                                        </p:cTn>
                                        <p:tgtEl>
                                          <p:spTgt spid="42"/>
                                        </p:tgtEl>
                                        <p:attrNameLst>
                                          <p:attrName>r</p:attrName>
                                        </p:attrNameLst>
                                      </p:cBhvr>
                                    </p:animRot>
                                    <p:animRot by="-240000">
                                      <p:cBhvr>
                                        <p:cTn id="39" dur="200" fill="hold">
                                          <p:stCondLst>
                                            <p:cond delay="200"/>
                                          </p:stCondLst>
                                        </p:cTn>
                                        <p:tgtEl>
                                          <p:spTgt spid="42"/>
                                        </p:tgtEl>
                                        <p:attrNameLst>
                                          <p:attrName>r</p:attrName>
                                        </p:attrNameLst>
                                      </p:cBhvr>
                                    </p:animRot>
                                    <p:animRot by="240000">
                                      <p:cBhvr>
                                        <p:cTn id="40" dur="200" fill="hold">
                                          <p:stCondLst>
                                            <p:cond delay="400"/>
                                          </p:stCondLst>
                                        </p:cTn>
                                        <p:tgtEl>
                                          <p:spTgt spid="42"/>
                                        </p:tgtEl>
                                        <p:attrNameLst>
                                          <p:attrName>r</p:attrName>
                                        </p:attrNameLst>
                                      </p:cBhvr>
                                    </p:animRot>
                                    <p:animRot by="-240000">
                                      <p:cBhvr>
                                        <p:cTn id="41" dur="200" fill="hold">
                                          <p:stCondLst>
                                            <p:cond delay="600"/>
                                          </p:stCondLst>
                                        </p:cTn>
                                        <p:tgtEl>
                                          <p:spTgt spid="42"/>
                                        </p:tgtEl>
                                        <p:attrNameLst>
                                          <p:attrName>r</p:attrName>
                                        </p:attrNameLst>
                                      </p:cBhvr>
                                    </p:animRot>
                                    <p:animRot by="120000">
                                      <p:cBhvr>
                                        <p:cTn id="42" dur="200" fill="hold">
                                          <p:stCondLst>
                                            <p:cond delay="800"/>
                                          </p:stCondLst>
                                        </p:cTn>
                                        <p:tgtEl>
                                          <p:spTgt spid="42"/>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1026"/>
                                        </p:tgtEl>
                                        <p:attrNameLst>
                                          <p:attrName>r</p:attrName>
                                        </p:attrNameLst>
                                      </p:cBhvr>
                                    </p:animRot>
                                    <p:animRot by="-240000">
                                      <p:cBhvr>
                                        <p:cTn id="45" dur="200" fill="hold">
                                          <p:stCondLst>
                                            <p:cond delay="200"/>
                                          </p:stCondLst>
                                        </p:cTn>
                                        <p:tgtEl>
                                          <p:spTgt spid="1026"/>
                                        </p:tgtEl>
                                        <p:attrNameLst>
                                          <p:attrName>r</p:attrName>
                                        </p:attrNameLst>
                                      </p:cBhvr>
                                    </p:animRot>
                                    <p:animRot by="240000">
                                      <p:cBhvr>
                                        <p:cTn id="46" dur="200" fill="hold">
                                          <p:stCondLst>
                                            <p:cond delay="400"/>
                                          </p:stCondLst>
                                        </p:cTn>
                                        <p:tgtEl>
                                          <p:spTgt spid="1026"/>
                                        </p:tgtEl>
                                        <p:attrNameLst>
                                          <p:attrName>r</p:attrName>
                                        </p:attrNameLst>
                                      </p:cBhvr>
                                    </p:animRot>
                                    <p:animRot by="-240000">
                                      <p:cBhvr>
                                        <p:cTn id="47" dur="200" fill="hold">
                                          <p:stCondLst>
                                            <p:cond delay="600"/>
                                          </p:stCondLst>
                                        </p:cTn>
                                        <p:tgtEl>
                                          <p:spTgt spid="1026"/>
                                        </p:tgtEl>
                                        <p:attrNameLst>
                                          <p:attrName>r</p:attrName>
                                        </p:attrNameLst>
                                      </p:cBhvr>
                                    </p:animRot>
                                    <p:animRot by="120000">
                                      <p:cBhvr>
                                        <p:cTn id="48" dur="200" fill="hold">
                                          <p:stCondLst>
                                            <p:cond delay="800"/>
                                          </p:stCondLst>
                                        </p:cTn>
                                        <p:tgtEl>
                                          <p:spTgt spid="1026"/>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44"/>
                                        </p:tgtEl>
                                        <p:attrNameLst>
                                          <p:attrName>r</p:attrName>
                                        </p:attrNameLst>
                                      </p:cBhvr>
                                    </p:animRot>
                                    <p:animRot by="-240000">
                                      <p:cBhvr>
                                        <p:cTn id="51" dur="200" fill="hold">
                                          <p:stCondLst>
                                            <p:cond delay="200"/>
                                          </p:stCondLst>
                                        </p:cTn>
                                        <p:tgtEl>
                                          <p:spTgt spid="44"/>
                                        </p:tgtEl>
                                        <p:attrNameLst>
                                          <p:attrName>r</p:attrName>
                                        </p:attrNameLst>
                                      </p:cBhvr>
                                    </p:animRot>
                                    <p:animRot by="240000">
                                      <p:cBhvr>
                                        <p:cTn id="52" dur="200" fill="hold">
                                          <p:stCondLst>
                                            <p:cond delay="400"/>
                                          </p:stCondLst>
                                        </p:cTn>
                                        <p:tgtEl>
                                          <p:spTgt spid="44"/>
                                        </p:tgtEl>
                                        <p:attrNameLst>
                                          <p:attrName>r</p:attrName>
                                        </p:attrNameLst>
                                      </p:cBhvr>
                                    </p:animRot>
                                    <p:animRot by="-240000">
                                      <p:cBhvr>
                                        <p:cTn id="53" dur="200" fill="hold">
                                          <p:stCondLst>
                                            <p:cond delay="600"/>
                                          </p:stCondLst>
                                        </p:cTn>
                                        <p:tgtEl>
                                          <p:spTgt spid="44"/>
                                        </p:tgtEl>
                                        <p:attrNameLst>
                                          <p:attrName>r</p:attrName>
                                        </p:attrNameLst>
                                      </p:cBhvr>
                                    </p:animRot>
                                    <p:animRot by="120000">
                                      <p:cBhvr>
                                        <p:cTn id="54" dur="200" fill="hold">
                                          <p:stCondLst>
                                            <p:cond delay="800"/>
                                          </p:stCondLst>
                                        </p:cTn>
                                        <p:tgtEl>
                                          <p:spTgt spid="44"/>
                                        </p:tgtEl>
                                        <p:attrNameLst>
                                          <p:attrName>r</p:attrName>
                                        </p:attrNameLst>
                                      </p:cBhvr>
                                    </p:animRot>
                                  </p:childTnLst>
                                </p:cTn>
                              </p:par>
                            </p:childTnLst>
                          </p:cTn>
                        </p:par>
                        <p:par>
                          <p:cTn id="55" fill="hold">
                            <p:stCondLst>
                              <p:cond delay="6002"/>
                            </p:stCondLst>
                            <p:childTnLst>
                              <p:par>
                                <p:cTn id="56" presetID="0" presetClass="path" presetSubtype="0" accel="50000" decel="50000" fill="hold" nodeType="afterEffect">
                                  <p:stCondLst>
                                    <p:cond delay="0"/>
                                  </p:stCondLst>
                                  <p:childTnLst>
                                    <p:animMotion origin="layout" path="M 0.00221 -0.00185 L 0.00221 -0.00185 C 0.00117 -0.00347 -0.00534 -0.0132 -0.0069 -0.0169 C -0.00808 -0.01945 -0.00899 -0.02222 -0.01003 -0.025 C -0.01055 -0.02616 -0.0112 -0.02732 -0.01146 -0.02894 C -0.01263 -0.03519 -0.01276 -0.03634 -0.01524 -0.04375 C -0.01602 -0.04607 -0.01667 -0.04838 -0.01758 -0.05046 C -0.01823 -0.05208 -0.01901 -0.05324 -0.01979 -0.05463 C -0.02201 -0.05787 -0.02331 -0.05926 -0.02591 -0.06134 C -0.02669 -0.06181 -0.02748 -0.06227 -0.02813 -0.06273 C -0.03373 -0.07014 -0.02852 -0.06435 -0.03425 -0.06806 C -0.03529 -0.06875 -0.03633 -0.06968 -0.03724 -0.07083 C -0.03802 -0.07153 -0.03867 -0.07292 -0.03959 -0.07338 C -0.04076 -0.07431 -0.04206 -0.07431 -0.04336 -0.07477 C -0.04531 -0.0757 -0.0474 -0.07662 -0.04935 -0.07755 L -0.05248 -0.07894 C -0.05339 -0.07986 -0.0543 -0.08102 -0.05547 -0.08148 C -0.05729 -0.08241 -0.07058 -0.08426 -0.07136 -0.08426 C -0.0724 -0.08519 -0.07331 -0.08658 -0.07435 -0.08704 C -0.07643 -0.08773 -0.07839 -0.08843 -0.08047 -0.0882 C -0.0931 -0.08796 -0.10573 -0.08658 -0.11836 -0.08565 C -0.11914 -0.08519 -0.11992 -0.08496 -0.12058 -0.08426 C -0.12227 -0.08264 -0.12344 -0.07986 -0.12513 -0.07894 C -0.12813 -0.07708 -0.12696 -0.07847 -0.12891 -0.07477 " pathEditMode="relative" ptsTypes="AAAAAAAAAAAAAAAAAAAAAAAA">
                                      <p:cBhvr>
                                        <p:cTn id="57"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803B92-BA35-8136-81E1-88F1C939E9DA}"/>
              </a:ext>
            </a:extLst>
          </p:cNvPr>
          <p:cNvSpPr>
            <a:spLocks noGrp="1"/>
          </p:cNvSpPr>
          <p:nvPr>
            <p:ph type="ftr" sz="quarter" idx="3"/>
          </p:nvPr>
        </p:nvSpPr>
        <p:spPr/>
        <p:txBody>
          <a:bodyPr/>
          <a:lstStyle/>
          <a:p>
            <a:r>
              <a:rPr lang="en-US"/>
              <a:t>Tyler Ince-Ingram</a:t>
            </a:r>
          </a:p>
        </p:txBody>
      </p:sp>
      <p:sp>
        <p:nvSpPr>
          <p:cNvPr id="3" name="Slide Number Placeholder 2">
            <a:extLst>
              <a:ext uri="{FF2B5EF4-FFF2-40B4-BE49-F238E27FC236}">
                <a16:creationId xmlns:a16="http://schemas.microsoft.com/office/drawing/2014/main" id="{3192EB80-25C5-8AFF-DDA1-D445C67A9246}"/>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4" name="Rectangle: Rounded Corners 3">
            <a:extLst>
              <a:ext uri="{FF2B5EF4-FFF2-40B4-BE49-F238E27FC236}">
                <a16:creationId xmlns:a16="http://schemas.microsoft.com/office/drawing/2014/main" id="{DB80E588-1933-3C82-B6E3-A48E4BA86266}"/>
              </a:ext>
            </a:extLst>
          </p:cNvPr>
          <p:cNvSpPr/>
          <p:nvPr/>
        </p:nvSpPr>
        <p:spPr>
          <a:xfrm>
            <a:off x="228623" y="163859"/>
            <a:ext cx="5025548" cy="1077111"/>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Mechatronics Prototype</a:t>
            </a:r>
          </a:p>
        </p:txBody>
      </p:sp>
      <p:pic>
        <p:nvPicPr>
          <p:cNvPr id="6" name="Picture 5" descr="A cardboard box on a desk&#10;&#10;Description automatically generated with medium confidence">
            <a:extLst>
              <a:ext uri="{FF2B5EF4-FFF2-40B4-BE49-F238E27FC236}">
                <a16:creationId xmlns:a16="http://schemas.microsoft.com/office/drawing/2014/main" id="{2F7D2029-1161-2CD0-5E61-29790FFF8A11}"/>
              </a:ext>
            </a:extLst>
          </p:cNvPr>
          <p:cNvPicPr>
            <a:picLocks noChangeAspect="1"/>
          </p:cNvPicPr>
          <p:nvPr/>
        </p:nvPicPr>
        <p:blipFill rotWithShape="1">
          <a:blip r:embed="rId3">
            <a:extLst>
              <a:ext uri="{28A0092B-C50C-407E-A947-70E740481C1C}">
                <a14:useLocalDpi xmlns:a14="http://schemas.microsoft.com/office/drawing/2010/main" val="0"/>
              </a:ext>
            </a:extLst>
          </a:blip>
          <a:srcRect l="-9" t="20649" b="12129"/>
          <a:stretch/>
        </p:blipFill>
        <p:spPr>
          <a:xfrm>
            <a:off x="228623" y="1504950"/>
            <a:ext cx="3374635" cy="4152900"/>
          </a:xfrm>
          <a:prstGeom prst="rect">
            <a:avLst/>
          </a:prstGeom>
        </p:spPr>
      </p:pic>
      <p:sp>
        <p:nvSpPr>
          <p:cNvPr id="7" name="Rectangle: Rounded Corners 6">
            <a:extLst>
              <a:ext uri="{FF2B5EF4-FFF2-40B4-BE49-F238E27FC236}">
                <a16:creationId xmlns:a16="http://schemas.microsoft.com/office/drawing/2014/main" id="{942FA058-00CB-72AF-BCA8-E948B8D08ADB}"/>
              </a:ext>
            </a:extLst>
          </p:cNvPr>
          <p:cNvSpPr/>
          <p:nvPr/>
        </p:nvSpPr>
        <p:spPr>
          <a:xfrm>
            <a:off x="6953250" y="111244"/>
            <a:ext cx="5010127" cy="927100"/>
          </a:xfrm>
          <a:prstGeom prst="roundRect">
            <a:avLst/>
          </a:prstGeom>
          <a:solidFill>
            <a:srgbClr val="C9C3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A picture containing text, binding&#10;&#10;Description automatically generated">
            <a:extLst>
              <a:ext uri="{FF2B5EF4-FFF2-40B4-BE49-F238E27FC236}">
                <a16:creationId xmlns:a16="http://schemas.microsoft.com/office/drawing/2014/main" id="{C7EBF21B-40BD-04BD-D897-AB5588E42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05577" y="2002631"/>
            <a:ext cx="4152900" cy="3157538"/>
          </a:xfrm>
          <a:prstGeom prst="rect">
            <a:avLst/>
          </a:prstGeom>
        </p:spPr>
      </p:pic>
      <p:sp>
        <p:nvSpPr>
          <p:cNvPr id="10" name="TextBox 9">
            <a:extLst>
              <a:ext uri="{FF2B5EF4-FFF2-40B4-BE49-F238E27FC236}">
                <a16:creationId xmlns:a16="http://schemas.microsoft.com/office/drawing/2014/main" id="{1D296D30-40B0-A875-9B19-B9ED15CE753F}"/>
              </a:ext>
            </a:extLst>
          </p:cNvPr>
          <p:cNvSpPr txBox="1"/>
          <p:nvPr/>
        </p:nvSpPr>
        <p:spPr>
          <a:xfrm>
            <a:off x="7969988" y="221931"/>
            <a:ext cx="4489450" cy="646331"/>
          </a:xfrm>
          <a:prstGeom prst="rect">
            <a:avLst/>
          </a:prstGeom>
          <a:noFill/>
        </p:spPr>
        <p:txBody>
          <a:bodyPr wrap="square" rtlCol="0">
            <a:spAutoFit/>
          </a:bodyPr>
          <a:lstStyle/>
          <a:p>
            <a:r>
              <a:rPr lang="en-US" sz="3600">
                <a:latin typeface="Georgia" panose="02040502050405020303" pitchFamily="18" charset="0"/>
              </a:rPr>
              <a:t>How it Helps: </a:t>
            </a:r>
          </a:p>
        </p:txBody>
      </p:sp>
      <p:sp>
        <p:nvSpPr>
          <p:cNvPr id="11" name="TextBox 10">
            <a:extLst>
              <a:ext uri="{FF2B5EF4-FFF2-40B4-BE49-F238E27FC236}">
                <a16:creationId xmlns:a16="http://schemas.microsoft.com/office/drawing/2014/main" id="{2870DC99-3E0D-5CEA-AA3D-C3DD04F155B6}"/>
              </a:ext>
            </a:extLst>
          </p:cNvPr>
          <p:cNvSpPr txBox="1"/>
          <p:nvPr/>
        </p:nvSpPr>
        <p:spPr>
          <a:xfrm>
            <a:off x="8153400" y="1278217"/>
            <a:ext cx="5562232" cy="1661993"/>
          </a:xfrm>
          <a:prstGeom prst="rect">
            <a:avLst/>
          </a:prstGeom>
          <a:noFill/>
        </p:spPr>
        <p:txBody>
          <a:bodyPr wrap="square" lIns="91440" tIns="45720" rIns="91440" bIns="45720" rtlCol="0" anchor="t">
            <a:spAutoFit/>
          </a:bodyPr>
          <a:lstStyle/>
          <a:p>
            <a:endParaRPr lang="en-US" sz="2000"/>
          </a:p>
          <a:p>
            <a:r>
              <a:rPr lang="en-US" sz="3200" dirty="0">
                <a:latin typeface="Georgia"/>
                <a:cs typeface="Arial"/>
              </a:rPr>
              <a:t>Mobility</a:t>
            </a:r>
            <a:endParaRPr lang="en-US" sz="3200" dirty="0">
              <a:latin typeface="Georgia"/>
            </a:endParaRPr>
          </a:p>
          <a:p>
            <a:endParaRPr lang="en-US" sz="3200"/>
          </a:p>
          <a:p>
            <a:endParaRPr lang="en-US"/>
          </a:p>
        </p:txBody>
      </p:sp>
      <p:pic>
        <p:nvPicPr>
          <p:cNvPr id="13" name="Graphic 12" descr="Badge 1 with solid fill">
            <a:extLst>
              <a:ext uri="{FF2B5EF4-FFF2-40B4-BE49-F238E27FC236}">
                <a16:creationId xmlns:a16="http://schemas.microsoft.com/office/drawing/2014/main" id="{50917889-DFBE-2B33-900F-B096712A8B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39000" y="1426809"/>
            <a:ext cx="914400" cy="914400"/>
          </a:xfrm>
          <a:prstGeom prst="rect">
            <a:avLst/>
          </a:prstGeom>
        </p:spPr>
      </p:pic>
      <p:pic>
        <p:nvPicPr>
          <p:cNvPr id="15" name="Graphic 14" descr="Badge with solid fill">
            <a:extLst>
              <a:ext uri="{FF2B5EF4-FFF2-40B4-BE49-F238E27FC236}">
                <a16:creationId xmlns:a16="http://schemas.microsoft.com/office/drawing/2014/main" id="{B1B0C9BD-BAB7-43FD-21B1-F93AE5BB55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39000" y="2707296"/>
            <a:ext cx="914400" cy="914400"/>
          </a:xfrm>
          <a:prstGeom prst="rect">
            <a:avLst/>
          </a:prstGeom>
        </p:spPr>
      </p:pic>
      <p:sp>
        <p:nvSpPr>
          <p:cNvPr id="16" name="TextBox 15">
            <a:extLst>
              <a:ext uri="{FF2B5EF4-FFF2-40B4-BE49-F238E27FC236}">
                <a16:creationId xmlns:a16="http://schemas.microsoft.com/office/drawing/2014/main" id="{B68122D4-3D4A-2B7B-8FD5-C4BE873FF87E}"/>
              </a:ext>
            </a:extLst>
          </p:cNvPr>
          <p:cNvSpPr txBox="1"/>
          <p:nvPr/>
        </p:nvSpPr>
        <p:spPr>
          <a:xfrm>
            <a:off x="8204200" y="2693989"/>
            <a:ext cx="4115538" cy="1077218"/>
          </a:xfrm>
          <a:prstGeom prst="rect">
            <a:avLst/>
          </a:prstGeom>
          <a:noFill/>
        </p:spPr>
        <p:txBody>
          <a:bodyPr wrap="square" rtlCol="0">
            <a:spAutoFit/>
          </a:bodyPr>
          <a:lstStyle/>
          <a:p>
            <a:r>
              <a:rPr lang="en-US" sz="3200">
                <a:latin typeface="Georgia" panose="02040502050405020303" pitchFamily="18" charset="0"/>
              </a:rPr>
              <a:t>Distance/Position Awareness</a:t>
            </a:r>
          </a:p>
        </p:txBody>
      </p:sp>
      <p:pic>
        <p:nvPicPr>
          <p:cNvPr id="18" name="Graphic 17" descr="Badge 3 with solid fill">
            <a:extLst>
              <a:ext uri="{FF2B5EF4-FFF2-40B4-BE49-F238E27FC236}">
                <a16:creationId xmlns:a16="http://schemas.microsoft.com/office/drawing/2014/main" id="{6610B3B4-7AF6-FB7E-B8C2-76698C4878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39000" y="4222750"/>
            <a:ext cx="914400" cy="914400"/>
          </a:xfrm>
          <a:prstGeom prst="rect">
            <a:avLst/>
          </a:prstGeom>
        </p:spPr>
      </p:pic>
      <p:sp>
        <p:nvSpPr>
          <p:cNvPr id="19" name="TextBox 18">
            <a:extLst>
              <a:ext uri="{FF2B5EF4-FFF2-40B4-BE49-F238E27FC236}">
                <a16:creationId xmlns:a16="http://schemas.microsoft.com/office/drawing/2014/main" id="{453FB710-2480-5D1B-4B72-CE41158DBF5F}"/>
              </a:ext>
            </a:extLst>
          </p:cNvPr>
          <p:cNvSpPr txBox="1"/>
          <p:nvPr/>
        </p:nvSpPr>
        <p:spPr>
          <a:xfrm>
            <a:off x="8153400" y="4387562"/>
            <a:ext cx="4616450" cy="584775"/>
          </a:xfrm>
          <a:prstGeom prst="rect">
            <a:avLst/>
          </a:prstGeom>
          <a:noFill/>
        </p:spPr>
        <p:txBody>
          <a:bodyPr wrap="square" rtlCol="0">
            <a:spAutoFit/>
          </a:bodyPr>
          <a:lstStyle/>
          <a:p>
            <a:r>
              <a:rPr lang="en-US" sz="3200">
                <a:latin typeface="Georgia" panose="02040502050405020303" pitchFamily="18" charset="0"/>
              </a:rPr>
              <a:t>Obstacle Awareness </a:t>
            </a:r>
          </a:p>
        </p:txBody>
      </p:sp>
    </p:spTree>
    <p:extLst>
      <p:ext uri="{BB962C8B-B14F-4D97-AF65-F5344CB8AC3E}">
        <p14:creationId xmlns:p14="http://schemas.microsoft.com/office/powerpoint/2010/main" val="269762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CC60C20-3296-80C8-6B14-3CD99CA65BE1}"/>
              </a:ext>
            </a:extLst>
          </p:cNvPr>
          <p:cNvSpPr/>
          <p:nvPr/>
        </p:nvSpPr>
        <p:spPr>
          <a:xfrm>
            <a:off x="7395349"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20" name="Rectangle: Rounded Corners 19">
            <a:extLst>
              <a:ext uri="{FF2B5EF4-FFF2-40B4-BE49-F238E27FC236}">
                <a16:creationId xmlns:a16="http://schemas.microsoft.com/office/drawing/2014/main" id="{252CDBCD-D738-BE50-2469-67F9056501EB}"/>
              </a:ext>
            </a:extLst>
          </p:cNvPr>
          <p:cNvSpPr/>
          <p:nvPr/>
        </p:nvSpPr>
        <p:spPr>
          <a:xfrm>
            <a:off x="4954769"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8" name="Rectangle: Rounded Corners 17">
            <a:extLst>
              <a:ext uri="{FF2B5EF4-FFF2-40B4-BE49-F238E27FC236}">
                <a16:creationId xmlns:a16="http://schemas.microsoft.com/office/drawing/2014/main" id="{44FCFFEE-801C-D6FF-9B74-3151D3CE08F4}"/>
              </a:ext>
            </a:extLst>
          </p:cNvPr>
          <p:cNvSpPr/>
          <p:nvPr/>
        </p:nvSpPr>
        <p:spPr>
          <a:xfrm>
            <a:off x="249601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4" name="Footer Placeholder 3">
            <a:extLst>
              <a:ext uri="{FF2B5EF4-FFF2-40B4-BE49-F238E27FC236}">
                <a16:creationId xmlns:a16="http://schemas.microsoft.com/office/drawing/2014/main" id="{EC732BC4-B5E4-4FA4-8633-D91C8E94A81A}"/>
              </a:ext>
            </a:extLst>
          </p:cNvPr>
          <p:cNvSpPr>
            <a:spLocks noGrp="1"/>
          </p:cNvSpPr>
          <p:nvPr>
            <p:ph type="ftr" sz="quarter" idx="3"/>
          </p:nvPr>
        </p:nvSpPr>
        <p:spPr/>
        <p:txBody>
          <a:bodyPr lIns="91440" tIns="45720" rIns="91440" bIns="45720" anchor="t"/>
          <a:lstStyle/>
          <a:p>
            <a:r>
              <a:rPr lang="en-US">
                <a:latin typeface="Arial"/>
                <a:cs typeface="Arial"/>
              </a:rPr>
              <a:t>Cameron Barnes</a:t>
            </a:r>
            <a:endParaRPr lang="en-US"/>
          </a:p>
        </p:txBody>
      </p:sp>
      <p:sp>
        <p:nvSpPr>
          <p:cNvPr id="5" name="Slide Number Placeholder 4">
            <a:extLst>
              <a:ext uri="{FF2B5EF4-FFF2-40B4-BE49-F238E27FC236}">
                <a16:creationId xmlns:a16="http://schemas.microsoft.com/office/drawing/2014/main" id="{BE185BEB-364F-4EE0-ABD2-42BFE4AA9301}"/>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2" name="Rectangle: Rounded Corners 1">
            <a:extLst>
              <a:ext uri="{FF2B5EF4-FFF2-40B4-BE49-F238E27FC236}">
                <a16:creationId xmlns:a16="http://schemas.microsoft.com/office/drawing/2014/main" id="{AA11C30A-FA31-492A-BCF2-505B11011E43}"/>
              </a:ext>
            </a:extLst>
          </p:cNvPr>
          <p:cNvSpPr/>
          <p:nvPr/>
        </p:nvSpPr>
        <p:spPr>
          <a:xfrm>
            <a:off x="3615937" y="186937"/>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E662B901-A466-42B7-AE84-821641658EB0}"/>
              </a:ext>
            </a:extLst>
          </p:cNvPr>
          <p:cNvSpPr txBox="1"/>
          <p:nvPr/>
        </p:nvSpPr>
        <p:spPr>
          <a:xfrm>
            <a:off x="4450642" y="350094"/>
            <a:ext cx="43220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Georgia"/>
                <a:cs typeface="Arial"/>
              </a:rPr>
              <a:t>Team Overview</a:t>
            </a:r>
          </a:p>
        </p:txBody>
      </p:sp>
      <p:sp>
        <p:nvSpPr>
          <p:cNvPr id="6" name="Rectangle: Rounded Corners 5">
            <a:extLst>
              <a:ext uri="{FF2B5EF4-FFF2-40B4-BE49-F238E27FC236}">
                <a16:creationId xmlns:a16="http://schemas.microsoft.com/office/drawing/2014/main" id="{AF1A1A45-8386-4638-BD0B-1489CBDDDC64}"/>
              </a:ext>
            </a:extLst>
          </p:cNvPr>
          <p:cNvSpPr/>
          <p:nvPr/>
        </p:nvSpPr>
        <p:spPr>
          <a:xfrm>
            <a:off x="6007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1" name="TextBox 10">
            <a:extLst>
              <a:ext uri="{FF2B5EF4-FFF2-40B4-BE49-F238E27FC236}">
                <a16:creationId xmlns:a16="http://schemas.microsoft.com/office/drawing/2014/main" id="{426B2FE9-689B-4785-944C-806F476ABE65}"/>
              </a:ext>
            </a:extLst>
          </p:cNvPr>
          <p:cNvSpPr txBox="1"/>
          <p:nvPr/>
        </p:nvSpPr>
        <p:spPr>
          <a:xfrm>
            <a:off x="21103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Cameron Barnes</a:t>
            </a:r>
          </a:p>
        </p:txBody>
      </p:sp>
      <p:sp>
        <p:nvSpPr>
          <p:cNvPr id="12" name="TextBox 11">
            <a:extLst>
              <a:ext uri="{FF2B5EF4-FFF2-40B4-BE49-F238E27FC236}">
                <a16:creationId xmlns:a16="http://schemas.microsoft.com/office/drawing/2014/main" id="{ADB8E690-AE60-45A6-A6A8-FFAEE764389E}"/>
              </a:ext>
            </a:extLst>
          </p:cNvPr>
          <p:cNvSpPr txBox="1"/>
          <p:nvPr/>
        </p:nvSpPr>
        <p:spPr>
          <a:xfrm>
            <a:off x="2307980"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Cole Gutknecht</a:t>
            </a:r>
          </a:p>
        </p:txBody>
      </p:sp>
      <p:sp>
        <p:nvSpPr>
          <p:cNvPr id="13" name="TextBox 12">
            <a:extLst>
              <a:ext uri="{FF2B5EF4-FFF2-40B4-BE49-F238E27FC236}">
                <a16:creationId xmlns:a16="http://schemas.microsoft.com/office/drawing/2014/main" id="{572365C8-EF01-44A6-9D82-EFD5950B1C53}"/>
              </a:ext>
            </a:extLst>
          </p:cNvPr>
          <p:cNvSpPr txBox="1"/>
          <p:nvPr/>
        </p:nvSpPr>
        <p:spPr>
          <a:xfrm>
            <a:off x="5010650" y="1605158"/>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Tyler Ince-Ingram</a:t>
            </a:r>
          </a:p>
        </p:txBody>
      </p:sp>
      <p:sp>
        <p:nvSpPr>
          <p:cNvPr id="14" name="TextBox 13">
            <a:extLst>
              <a:ext uri="{FF2B5EF4-FFF2-40B4-BE49-F238E27FC236}">
                <a16:creationId xmlns:a16="http://schemas.microsoft.com/office/drawing/2014/main" id="{733748FA-830A-43FF-838C-395CC8E83649}"/>
              </a:ext>
            </a:extLst>
          </p:cNvPr>
          <p:cNvSpPr txBox="1"/>
          <p:nvPr/>
        </p:nvSpPr>
        <p:spPr>
          <a:xfrm>
            <a:off x="723982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Rafael Meza</a:t>
            </a:r>
          </a:p>
        </p:txBody>
      </p:sp>
      <p:sp>
        <p:nvSpPr>
          <p:cNvPr id="15" name="TextBox 14">
            <a:extLst>
              <a:ext uri="{FF2B5EF4-FFF2-40B4-BE49-F238E27FC236}">
                <a16:creationId xmlns:a16="http://schemas.microsoft.com/office/drawing/2014/main" id="{4AA5598A-FC31-4D61-B333-A8F299797FB9}"/>
              </a:ext>
            </a:extLst>
          </p:cNvPr>
          <p:cNvSpPr txBox="1"/>
          <p:nvPr/>
        </p:nvSpPr>
        <p:spPr>
          <a:xfrm>
            <a:off x="9983023" y="33107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Michael</a:t>
            </a:r>
          </a:p>
        </p:txBody>
      </p:sp>
      <p:pic>
        <p:nvPicPr>
          <p:cNvPr id="16" name="Picture 16">
            <a:extLst>
              <a:ext uri="{FF2B5EF4-FFF2-40B4-BE49-F238E27FC236}">
                <a16:creationId xmlns:a16="http://schemas.microsoft.com/office/drawing/2014/main" id="{001C75FF-B3FE-4D84-85C7-E374A21E626A}"/>
              </a:ext>
            </a:extLst>
          </p:cNvPr>
          <p:cNvPicPr>
            <a:picLocks noChangeAspect="1"/>
          </p:cNvPicPr>
          <p:nvPr/>
        </p:nvPicPr>
        <p:blipFill rotWithShape="1">
          <a:blip r:embed="rId4"/>
          <a:srcRect l="8591" t="27467" r="7646" b="6800"/>
          <a:stretch/>
        </p:blipFill>
        <p:spPr>
          <a:xfrm>
            <a:off x="343859" y="2140682"/>
            <a:ext cx="1824478" cy="2340170"/>
          </a:xfrm>
          <a:prstGeom prst="roundRect">
            <a:avLst/>
          </a:prstGeom>
        </p:spPr>
      </p:pic>
      <p:sp>
        <p:nvSpPr>
          <p:cNvPr id="17" name="TextBox 16">
            <a:extLst>
              <a:ext uri="{FF2B5EF4-FFF2-40B4-BE49-F238E27FC236}">
                <a16:creationId xmlns:a16="http://schemas.microsoft.com/office/drawing/2014/main" id="{3DE37676-A90B-4F1E-AD4F-64D06B89D652}"/>
              </a:ext>
            </a:extLst>
          </p:cNvPr>
          <p:cNvSpPr txBox="1"/>
          <p:nvPr/>
        </p:nvSpPr>
        <p:spPr>
          <a:xfrm>
            <a:off x="250298" y="4621938"/>
            <a:ext cx="1986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eorgia"/>
                <a:cs typeface="Arial"/>
              </a:rPr>
              <a:t>Systems Engineer</a:t>
            </a:r>
          </a:p>
        </p:txBody>
      </p:sp>
      <p:sp>
        <p:nvSpPr>
          <p:cNvPr id="27" name="TextBox 26">
            <a:extLst>
              <a:ext uri="{FF2B5EF4-FFF2-40B4-BE49-F238E27FC236}">
                <a16:creationId xmlns:a16="http://schemas.microsoft.com/office/drawing/2014/main" id="{13ECDFA2-6093-4D9A-B862-1A3ABDDBFA12}"/>
              </a:ext>
            </a:extLst>
          </p:cNvPr>
          <p:cNvSpPr txBox="1"/>
          <p:nvPr/>
        </p:nvSpPr>
        <p:spPr>
          <a:xfrm>
            <a:off x="4819797" y="2363321"/>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19" name="TextBox 18">
            <a:extLst>
              <a:ext uri="{FF2B5EF4-FFF2-40B4-BE49-F238E27FC236}">
                <a16:creationId xmlns:a16="http://schemas.microsoft.com/office/drawing/2014/main" id="{DC1B151B-3E03-4BD1-88F0-57C90FF0485F}"/>
              </a:ext>
            </a:extLst>
          </p:cNvPr>
          <p:cNvSpPr txBox="1"/>
          <p:nvPr/>
        </p:nvSpPr>
        <p:spPr>
          <a:xfrm>
            <a:off x="580262" y="4877754"/>
            <a:ext cx="1434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Arial" panose="020B0604020202020204"/>
            </a:endParaRPr>
          </a:p>
        </p:txBody>
      </p:sp>
      <p:sp>
        <p:nvSpPr>
          <p:cNvPr id="25" name="TextBox 24">
            <a:extLst>
              <a:ext uri="{FF2B5EF4-FFF2-40B4-BE49-F238E27FC236}">
                <a16:creationId xmlns:a16="http://schemas.microsoft.com/office/drawing/2014/main" id="{7BC1F0AE-E1F6-47DB-9419-AA95678A3890}"/>
              </a:ext>
            </a:extLst>
          </p:cNvPr>
          <p:cNvSpPr txBox="1"/>
          <p:nvPr/>
        </p:nvSpPr>
        <p:spPr>
          <a:xfrm>
            <a:off x="9834997" y="3310767"/>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22" name="Rectangle: Rounded Corners 21">
            <a:extLst>
              <a:ext uri="{FF2B5EF4-FFF2-40B4-BE49-F238E27FC236}">
                <a16:creationId xmlns:a16="http://schemas.microsoft.com/office/drawing/2014/main" id="{9B06DD13-7BBD-7F30-078A-BCD9541A04B5}"/>
              </a:ext>
            </a:extLst>
          </p:cNvPr>
          <p:cNvSpPr/>
          <p:nvPr/>
        </p:nvSpPr>
        <p:spPr>
          <a:xfrm>
            <a:off x="9834997" y="1514234"/>
            <a:ext cx="2296929"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8" name="TextBox 7">
            <a:extLst>
              <a:ext uri="{FF2B5EF4-FFF2-40B4-BE49-F238E27FC236}">
                <a16:creationId xmlns:a16="http://schemas.microsoft.com/office/drawing/2014/main" id="{840916A1-E68E-29DA-910D-D31ED669C2E9}"/>
              </a:ext>
            </a:extLst>
          </p:cNvPr>
          <p:cNvSpPr txBox="1"/>
          <p:nvPr/>
        </p:nvSpPr>
        <p:spPr>
          <a:xfrm>
            <a:off x="9686972" y="16051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Michael Wyrick</a:t>
            </a:r>
          </a:p>
        </p:txBody>
      </p:sp>
      <p:sp>
        <p:nvSpPr>
          <p:cNvPr id="10" name="TextBox 9">
            <a:extLst>
              <a:ext uri="{FF2B5EF4-FFF2-40B4-BE49-F238E27FC236}">
                <a16:creationId xmlns:a16="http://schemas.microsoft.com/office/drawing/2014/main" id="{14C0006A-F186-F047-91AC-642F4A9A3FAF}"/>
              </a:ext>
            </a:extLst>
          </p:cNvPr>
          <p:cNvSpPr txBox="1"/>
          <p:nvPr/>
        </p:nvSpPr>
        <p:spPr>
          <a:xfrm>
            <a:off x="2535311" y="4621938"/>
            <a:ext cx="2284486" cy="369332"/>
          </a:xfrm>
          <a:prstGeom prst="rect">
            <a:avLst/>
          </a:prstGeom>
          <a:noFill/>
        </p:spPr>
        <p:txBody>
          <a:bodyPr wrap="square">
            <a:spAutoFit/>
          </a:bodyPr>
          <a:lstStyle/>
          <a:p>
            <a:pPr algn="ctr"/>
            <a:r>
              <a:rPr lang="en-US">
                <a:latin typeface="Georgia"/>
                <a:cs typeface="Arial"/>
              </a:rPr>
              <a:t>Materials Engineer</a:t>
            </a:r>
          </a:p>
        </p:txBody>
      </p:sp>
      <p:sp>
        <p:nvSpPr>
          <p:cNvPr id="24" name="TextBox 23">
            <a:extLst>
              <a:ext uri="{FF2B5EF4-FFF2-40B4-BE49-F238E27FC236}">
                <a16:creationId xmlns:a16="http://schemas.microsoft.com/office/drawing/2014/main" id="{CABCC6D2-DF62-D704-B542-882FD93AA8FC}"/>
              </a:ext>
            </a:extLst>
          </p:cNvPr>
          <p:cNvSpPr txBox="1"/>
          <p:nvPr/>
        </p:nvSpPr>
        <p:spPr>
          <a:xfrm>
            <a:off x="5010650" y="4679953"/>
            <a:ext cx="2229173" cy="369332"/>
          </a:xfrm>
          <a:prstGeom prst="rect">
            <a:avLst/>
          </a:prstGeom>
          <a:noFill/>
        </p:spPr>
        <p:txBody>
          <a:bodyPr wrap="square">
            <a:spAutoFit/>
          </a:bodyPr>
          <a:lstStyle/>
          <a:p>
            <a:pPr algn="ctr"/>
            <a:r>
              <a:rPr lang="en-US">
                <a:latin typeface="Georgia"/>
                <a:cs typeface="Arial"/>
              </a:rPr>
              <a:t>Software Engineer</a:t>
            </a:r>
          </a:p>
        </p:txBody>
      </p:sp>
      <p:sp>
        <p:nvSpPr>
          <p:cNvPr id="26" name="TextBox 25">
            <a:extLst>
              <a:ext uri="{FF2B5EF4-FFF2-40B4-BE49-F238E27FC236}">
                <a16:creationId xmlns:a16="http://schemas.microsoft.com/office/drawing/2014/main" id="{BBB2A479-194D-4C3C-F17A-EC0E7ECB22EF}"/>
              </a:ext>
            </a:extLst>
          </p:cNvPr>
          <p:cNvSpPr txBox="1"/>
          <p:nvPr/>
        </p:nvSpPr>
        <p:spPr>
          <a:xfrm>
            <a:off x="7394417" y="4708961"/>
            <a:ext cx="2367135" cy="369332"/>
          </a:xfrm>
          <a:prstGeom prst="rect">
            <a:avLst/>
          </a:prstGeom>
          <a:noFill/>
        </p:spPr>
        <p:txBody>
          <a:bodyPr wrap="square">
            <a:spAutoFit/>
          </a:bodyPr>
          <a:lstStyle/>
          <a:p>
            <a:pPr algn="ctr"/>
            <a:r>
              <a:rPr lang="en-US">
                <a:latin typeface="Georgia"/>
                <a:cs typeface="Arial"/>
              </a:rPr>
              <a:t>Dynamics Engineer</a:t>
            </a:r>
          </a:p>
        </p:txBody>
      </p:sp>
      <p:sp>
        <p:nvSpPr>
          <p:cNvPr id="28" name="TextBox 27">
            <a:extLst>
              <a:ext uri="{FF2B5EF4-FFF2-40B4-BE49-F238E27FC236}">
                <a16:creationId xmlns:a16="http://schemas.microsoft.com/office/drawing/2014/main" id="{3B97BD5E-5509-3D8D-AD14-423838B078F2}"/>
              </a:ext>
            </a:extLst>
          </p:cNvPr>
          <p:cNvSpPr txBox="1"/>
          <p:nvPr/>
        </p:nvSpPr>
        <p:spPr>
          <a:xfrm>
            <a:off x="9799893" y="4708961"/>
            <a:ext cx="2367135" cy="369332"/>
          </a:xfrm>
          <a:prstGeom prst="rect">
            <a:avLst/>
          </a:prstGeom>
          <a:noFill/>
        </p:spPr>
        <p:txBody>
          <a:bodyPr wrap="square">
            <a:spAutoFit/>
          </a:bodyPr>
          <a:lstStyle/>
          <a:p>
            <a:pPr algn="ctr"/>
            <a:r>
              <a:rPr lang="en-US">
                <a:latin typeface="Georgia"/>
                <a:cs typeface="Arial"/>
              </a:rPr>
              <a:t>Design Engineer</a:t>
            </a:r>
          </a:p>
        </p:txBody>
      </p:sp>
      <p:pic>
        <p:nvPicPr>
          <p:cNvPr id="7" name="Picture 8">
            <a:extLst>
              <a:ext uri="{FF2B5EF4-FFF2-40B4-BE49-F238E27FC236}">
                <a16:creationId xmlns:a16="http://schemas.microsoft.com/office/drawing/2014/main" id="{80755708-4614-6FDA-5ECD-175DAE5076BF}"/>
              </a:ext>
            </a:extLst>
          </p:cNvPr>
          <p:cNvPicPr>
            <a:picLocks noChangeAspect="1"/>
          </p:cNvPicPr>
          <p:nvPr/>
        </p:nvPicPr>
        <p:blipFill>
          <a:blip r:embed="rId5"/>
          <a:stretch>
            <a:fillRect/>
          </a:stretch>
        </p:blipFill>
        <p:spPr>
          <a:xfrm>
            <a:off x="10088295" y="2140682"/>
            <a:ext cx="1835530" cy="2340170"/>
          </a:xfrm>
          <a:prstGeom prst="roundRect">
            <a:avLst/>
          </a:prstGeom>
        </p:spPr>
      </p:pic>
      <p:pic>
        <p:nvPicPr>
          <p:cNvPr id="9" name="Picture 8">
            <a:extLst>
              <a:ext uri="{FF2B5EF4-FFF2-40B4-BE49-F238E27FC236}">
                <a16:creationId xmlns:a16="http://schemas.microsoft.com/office/drawing/2014/main" id="{A37CEA2D-761F-6D26-0FF8-8D84F8853A2D}"/>
              </a:ext>
            </a:extLst>
          </p:cNvPr>
          <p:cNvPicPr>
            <a:picLocks noChangeAspect="1"/>
          </p:cNvPicPr>
          <p:nvPr/>
        </p:nvPicPr>
        <p:blipFill>
          <a:blip r:embed="rId6"/>
          <a:stretch>
            <a:fillRect/>
          </a:stretch>
        </p:blipFill>
        <p:spPr>
          <a:xfrm>
            <a:off x="7689504" y="2140682"/>
            <a:ext cx="1745304" cy="2340170"/>
          </a:xfrm>
          <a:prstGeom prst="roundRect">
            <a:avLst/>
          </a:prstGeom>
        </p:spPr>
      </p:pic>
      <p:pic>
        <p:nvPicPr>
          <p:cNvPr id="29" name="Picture 28" descr="A person wearing a suit and tie&#10;&#10;Description automatically generated with medium confidence">
            <a:extLst>
              <a:ext uri="{FF2B5EF4-FFF2-40B4-BE49-F238E27FC236}">
                <a16:creationId xmlns:a16="http://schemas.microsoft.com/office/drawing/2014/main" id="{C9591B0E-01FF-798B-B804-FE6E1D9394AD}"/>
              </a:ext>
            </a:extLst>
          </p:cNvPr>
          <p:cNvPicPr>
            <a:picLocks noChangeAspect="1"/>
          </p:cNvPicPr>
          <p:nvPr/>
        </p:nvPicPr>
        <p:blipFill rotWithShape="1">
          <a:blip r:embed="rId7">
            <a:extLst>
              <a:ext uri="{28A0092B-C50C-407E-A947-70E740481C1C}">
                <a14:useLocalDpi xmlns:a14="http://schemas.microsoft.com/office/drawing/2010/main" val="0"/>
              </a:ext>
            </a:extLst>
          </a:blip>
          <a:srcRect l="13414" r="13885"/>
          <a:stretch/>
        </p:blipFill>
        <p:spPr>
          <a:xfrm>
            <a:off x="5322368" y="2140682"/>
            <a:ext cx="1594191" cy="2340170"/>
          </a:xfrm>
          <a:prstGeom prst="roundRect">
            <a:avLst/>
          </a:prstGeom>
        </p:spPr>
      </p:pic>
      <p:pic>
        <p:nvPicPr>
          <p:cNvPr id="36" name="Picture 35">
            <a:extLst>
              <a:ext uri="{FF2B5EF4-FFF2-40B4-BE49-F238E27FC236}">
                <a16:creationId xmlns:a16="http://schemas.microsoft.com/office/drawing/2014/main" id="{76005BF5-7585-E6D2-6BFD-EA749BDDD085}"/>
              </a:ext>
            </a:extLst>
          </p:cNvPr>
          <p:cNvPicPr>
            <a:picLocks noChangeAspect="1"/>
          </p:cNvPicPr>
          <p:nvPr/>
        </p:nvPicPr>
        <p:blipFill>
          <a:blip r:embed="rId8"/>
          <a:stretch>
            <a:fillRect/>
          </a:stretch>
        </p:blipFill>
        <p:spPr>
          <a:xfrm rot="10800000" flipV="1">
            <a:off x="2950175" y="2140682"/>
            <a:ext cx="1565075" cy="2340170"/>
          </a:xfrm>
          <a:prstGeom prst="roundRect">
            <a:avLst/>
          </a:prstGeom>
        </p:spPr>
      </p:pic>
    </p:spTree>
    <p:extLst>
      <p:ext uri="{BB962C8B-B14F-4D97-AF65-F5344CB8AC3E}">
        <p14:creationId xmlns:p14="http://schemas.microsoft.com/office/powerpoint/2010/main" val="3956933917"/>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1"/>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Future Work</a:t>
            </a:r>
          </a:p>
        </p:txBody>
      </p:sp>
      <p:graphicFrame>
        <p:nvGraphicFramePr>
          <p:cNvPr id="6" name="Diagram 5">
            <a:extLst>
              <a:ext uri="{FF2B5EF4-FFF2-40B4-BE49-F238E27FC236}">
                <a16:creationId xmlns:a16="http://schemas.microsoft.com/office/drawing/2014/main" id="{A0565DF3-4595-0BEF-819A-D999A59C2AFE}"/>
              </a:ext>
            </a:extLst>
          </p:cNvPr>
          <p:cNvGraphicFramePr/>
          <p:nvPr>
            <p:extLst>
              <p:ext uri="{D42A27DB-BD31-4B8C-83A1-F6EECF244321}">
                <p14:modId xmlns:p14="http://schemas.microsoft.com/office/powerpoint/2010/main" val="1113287677"/>
              </p:ext>
            </p:extLst>
          </p:nvPr>
        </p:nvGraphicFramePr>
        <p:xfrm>
          <a:off x="2077554" y="814089"/>
          <a:ext cx="8036891" cy="50748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636895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803B92-BA35-8136-81E1-88F1C939E9DA}"/>
              </a:ext>
            </a:extLst>
          </p:cNvPr>
          <p:cNvSpPr>
            <a:spLocks noGrp="1"/>
          </p:cNvSpPr>
          <p:nvPr>
            <p:ph type="ftr" sz="quarter" idx="3"/>
          </p:nvPr>
        </p:nvSpPr>
        <p:spPr/>
        <p:txBody>
          <a:bodyPr/>
          <a:lstStyle/>
          <a:p>
            <a:r>
              <a:rPr lang="en-US"/>
              <a:t>Tyler Ince-Ingram</a:t>
            </a:r>
          </a:p>
        </p:txBody>
      </p:sp>
      <p:sp>
        <p:nvSpPr>
          <p:cNvPr id="3" name="Slide Number Placeholder 2">
            <a:extLst>
              <a:ext uri="{FF2B5EF4-FFF2-40B4-BE49-F238E27FC236}">
                <a16:creationId xmlns:a16="http://schemas.microsoft.com/office/drawing/2014/main" id="{3192EB80-25C5-8AFF-DDA1-D445C67A9246}"/>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4" name="Rectangle: Rounded Corners 3">
            <a:extLst>
              <a:ext uri="{FF2B5EF4-FFF2-40B4-BE49-F238E27FC236}">
                <a16:creationId xmlns:a16="http://schemas.microsoft.com/office/drawing/2014/main" id="{DB80E588-1933-3C82-B6E3-A48E4BA86266}"/>
              </a:ext>
            </a:extLst>
          </p:cNvPr>
          <p:cNvSpPr/>
          <p:nvPr/>
        </p:nvSpPr>
        <p:spPr>
          <a:xfrm>
            <a:off x="203247" y="134831"/>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Conclusion</a:t>
            </a:r>
          </a:p>
        </p:txBody>
      </p:sp>
      <p:grpSp>
        <p:nvGrpSpPr>
          <p:cNvPr id="5" name="Group 4">
            <a:extLst>
              <a:ext uri="{FF2B5EF4-FFF2-40B4-BE49-F238E27FC236}">
                <a16:creationId xmlns:a16="http://schemas.microsoft.com/office/drawing/2014/main" id="{BB1CECF5-F975-CB9A-C0D9-C2B5414E8335}"/>
              </a:ext>
            </a:extLst>
          </p:cNvPr>
          <p:cNvGrpSpPr/>
          <p:nvPr/>
        </p:nvGrpSpPr>
        <p:grpSpPr>
          <a:xfrm>
            <a:off x="1329436" y="1196171"/>
            <a:ext cx="9279467" cy="4639828"/>
            <a:chOff x="1117942" y="1163688"/>
            <a:chExt cx="9279467" cy="4639828"/>
          </a:xfrm>
        </p:grpSpPr>
        <p:pic>
          <p:nvPicPr>
            <p:cNvPr id="1040" name="Picture 16" descr="GM Imagines This 12-Wheeled Lunar Rover for NASA's Artemis Project">
              <a:extLst>
                <a:ext uri="{FF2B5EF4-FFF2-40B4-BE49-F238E27FC236}">
                  <a16:creationId xmlns:a16="http://schemas.microsoft.com/office/drawing/2014/main" id="{8C282EC4-9FDE-AF0A-AE77-6F90AD007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942" y="1163688"/>
              <a:ext cx="4707467" cy="2507636"/>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042" name="Picture 18" descr="GM Imagines This 12-Wheeled Lunar Rover for NASA's Artemis Project">
              <a:extLst>
                <a:ext uri="{FF2B5EF4-FFF2-40B4-BE49-F238E27FC236}">
                  <a16:creationId xmlns:a16="http://schemas.microsoft.com/office/drawing/2014/main" id="{B010F88D-FAF3-A3EA-0F70-33F5A38D0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409" y="1163688"/>
              <a:ext cx="4572000" cy="2507636"/>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044" name="Picture 20" descr="Lockheed Martin and General Motors Team Up on Lunar Rover | Lockheed Martin">
              <a:extLst>
                <a:ext uri="{FF2B5EF4-FFF2-40B4-BE49-F238E27FC236}">
                  <a16:creationId xmlns:a16="http://schemas.microsoft.com/office/drawing/2014/main" id="{F7C9E694-6023-93A2-67ED-83DA1956E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943" y="3671324"/>
              <a:ext cx="4707467" cy="2132191"/>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046" name="Picture 22" descr="Companies build up teams to compete for Artemis lunar rover - SpaceNews">
              <a:extLst>
                <a:ext uri="{FF2B5EF4-FFF2-40B4-BE49-F238E27FC236}">
                  <a16:creationId xmlns:a16="http://schemas.microsoft.com/office/drawing/2014/main" id="{DDCE73A0-E48F-038C-FC40-9A1603ABB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5407" y="3671324"/>
              <a:ext cx="4571999" cy="2132192"/>
            </a:xfrm>
            <a:prstGeom prst="rect">
              <a:avLst/>
            </a:prstGeom>
            <a:noFill/>
            <a:ln w="12700">
              <a:noFill/>
            </a:ln>
            <a:extLst>
              <a:ext uri="{909E8E84-426E-40DD-AFC4-6F175D3DCCD1}">
                <a14:hiddenFill xmlns:a14="http://schemas.microsoft.com/office/drawing/2010/main">
                  <a:solidFill>
                    <a:srgbClr val="FFFFFF"/>
                  </a:solidFill>
                </a14:hiddenFill>
              </a:ext>
            </a:extLst>
          </p:spPr>
        </p:pic>
      </p:grpSp>
      <p:pic>
        <p:nvPicPr>
          <p:cNvPr id="7" name="Graphic 6" descr="Question Mark with solid fill">
            <a:extLst>
              <a:ext uri="{FF2B5EF4-FFF2-40B4-BE49-F238E27FC236}">
                <a16:creationId xmlns:a16="http://schemas.microsoft.com/office/drawing/2014/main" id="{EA1D841B-9339-C205-C469-9937A3E334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35751" y="2240755"/>
            <a:ext cx="2802294" cy="2802294"/>
          </a:xfrm>
          <a:prstGeom prst="rect">
            <a:avLst/>
          </a:prstGeom>
        </p:spPr>
      </p:pic>
    </p:spTree>
    <p:extLst>
      <p:ext uri="{BB962C8B-B14F-4D97-AF65-F5344CB8AC3E}">
        <p14:creationId xmlns:p14="http://schemas.microsoft.com/office/powerpoint/2010/main" val="2320033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22</a:t>
            </a:fld>
            <a:endParaRPr lang="en-US"/>
          </a:p>
        </p:txBody>
      </p:sp>
    </p:spTree>
    <p:extLst>
      <p:ext uri="{BB962C8B-B14F-4D97-AF65-F5344CB8AC3E}">
        <p14:creationId xmlns:p14="http://schemas.microsoft.com/office/powerpoint/2010/main" val="124895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23</a:t>
            </a:fld>
            <a:endParaRPr lang="en-US"/>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50215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157D64-DDE0-D8A1-349F-23044E0B10A8}"/>
              </a:ext>
            </a:extLst>
          </p:cNvPr>
          <p:cNvSpPr>
            <a:spLocks noGrp="1"/>
          </p:cNvSpPr>
          <p:nvPr>
            <p:ph type="ftr" sz="quarter" idx="3"/>
          </p:nvPr>
        </p:nvSpPr>
        <p:spPr/>
        <p:txBody>
          <a:bodyPr/>
          <a:lstStyle/>
          <a:p>
            <a:r>
              <a:rPr lang="en-US"/>
              <a:t>Cameron Barnes</a:t>
            </a:r>
          </a:p>
        </p:txBody>
      </p:sp>
      <p:sp>
        <p:nvSpPr>
          <p:cNvPr id="3" name="Slide Number Placeholder 2">
            <a:extLst>
              <a:ext uri="{FF2B5EF4-FFF2-40B4-BE49-F238E27FC236}">
                <a16:creationId xmlns:a16="http://schemas.microsoft.com/office/drawing/2014/main" id="{9ECB5E2F-FA2A-BC9C-AE4B-35C66CB7FCBB}"/>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5" name="Rectangle: Rounded Corners 4">
            <a:extLst>
              <a:ext uri="{FF2B5EF4-FFF2-40B4-BE49-F238E27FC236}">
                <a16:creationId xmlns:a16="http://schemas.microsoft.com/office/drawing/2014/main" id="{11A00DCC-D1AB-E427-3E84-630FFD753759}"/>
              </a:ext>
            </a:extLst>
          </p:cNvPr>
          <p:cNvSpPr/>
          <p:nvPr/>
        </p:nvSpPr>
        <p:spPr>
          <a:xfrm>
            <a:off x="2810081" y="186937"/>
            <a:ext cx="6571838"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a:latin typeface="Georgia"/>
                <a:cs typeface="Arial"/>
              </a:rPr>
              <a:t>Sponsor and Advisor </a:t>
            </a:r>
            <a:endParaRPr lang="en-US" sz="3600">
              <a:latin typeface="Georgia"/>
            </a:endParaRPr>
          </a:p>
        </p:txBody>
      </p:sp>
      <p:sp>
        <p:nvSpPr>
          <p:cNvPr id="7" name="Rectangle: Rounded Corners 6">
            <a:extLst>
              <a:ext uri="{FF2B5EF4-FFF2-40B4-BE49-F238E27FC236}">
                <a16:creationId xmlns:a16="http://schemas.microsoft.com/office/drawing/2014/main" id="{D0D3514A-3D2F-4843-0343-F1159D080192}"/>
              </a:ext>
            </a:extLst>
          </p:cNvPr>
          <p:cNvSpPr/>
          <p:nvPr/>
        </p:nvSpPr>
        <p:spPr>
          <a:xfrm>
            <a:off x="354823" y="1536197"/>
            <a:ext cx="3342933" cy="3929507"/>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Rounded Corners 7">
            <a:extLst>
              <a:ext uri="{FF2B5EF4-FFF2-40B4-BE49-F238E27FC236}">
                <a16:creationId xmlns:a16="http://schemas.microsoft.com/office/drawing/2014/main" id="{B1AEC519-E032-3F4A-7E1B-8F9F1252ADC6}"/>
              </a:ext>
            </a:extLst>
          </p:cNvPr>
          <p:cNvSpPr/>
          <p:nvPr/>
        </p:nvSpPr>
        <p:spPr>
          <a:xfrm>
            <a:off x="8364045" y="1503305"/>
            <a:ext cx="3342933" cy="3929507"/>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9" descr="Logo, icon&#10;&#10;Description automatically generated">
            <a:extLst>
              <a:ext uri="{FF2B5EF4-FFF2-40B4-BE49-F238E27FC236}">
                <a16:creationId xmlns:a16="http://schemas.microsoft.com/office/drawing/2014/main" id="{9BCE5199-F261-DE3B-CECD-7ED83A3902A3}"/>
              </a:ext>
            </a:extLst>
          </p:cNvPr>
          <p:cNvPicPr>
            <a:picLocks noChangeAspect="1"/>
          </p:cNvPicPr>
          <p:nvPr/>
        </p:nvPicPr>
        <p:blipFill>
          <a:blip r:embed="rId4"/>
          <a:stretch>
            <a:fillRect/>
          </a:stretch>
        </p:blipFill>
        <p:spPr>
          <a:xfrm>
            <a:off x="3610927" y="1820988"/>
            <a:ext cx="4968897" cy="2489930"/>
          </a:xfrm>
          <a:prstGeom prst="rect">
            <a:avLst/>
          </a:prstGeom>
        </p:spPr>
      </p:pic>
      <p:pic>
        <p:nvPicPr>
          <p:cNvPr id="3074" name="Picture 2" descr="William Oates | FAMU-FSU">
            <a:extLst>
              <a:ext uri="{FF2B5EF4-FFF2-40B4-BE49-F238E27FC236}">
                <a16:creationId xmlns:a16="http://schemas.microsoft.com/office/drawing/2014/main" id="{1991C3B0-5193-7DB9-D58A-463F8C3EF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3088" y="1820362"/>
            <a:ext cx="2529649" cy="30772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3DDEFC-A06F-E726-0201-BD66F9813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56" y="1844101"/>
            <a:ext cx="2405838" cy="3053537"/>
          </a:xfrm>
          <a:prstGeom prst="rect">
            <a:avLst/>
          </a:prstGeom>
        </p:spPr>
      </p:pic>
      <p:sp>
        <p:nvSpPr>
          <p:cNvPr id="6" name="TextBox 5">
            <a:extLst>
              <a:ext uri="{FF2B5EF4-FFF2-40B4-BE49-F238E27FC236}">
                <a16:creationId xmlns:a16="http://schemas.microsoft.com/office/drawing/2014/main" id="{26FB7D53-A6E5-F6E7-70A8-59C23A7B0282}"/>
              </a:ext>
            </a:extLst>
          </p:cNvPr>
          <p:cNvSpPr txBox="1"/>
          <p:nvPr/>
        </p:nvSpPr>
        <p:spPr>
          <a:xfrm>
            <a:off x="779956" y="4985363"/>
            <a:ext cx="6096000" cy="369332"/>
          </a:xfrm>
          <a:prstGeom prst="rect">
            <a:avLst/>
          </a:prstGeom>
          <a:noFill/>
        </p:spPr>
        <p:txBody>
          <a:bodyPr wrap="square">
            <a:spAutoFit/>
          </a:bodyPr>
          <a:lstStyle/>
          <a:p>
            <a:r>
              <a:rPr lang="en-US" b="1">
                <a:latin typeface="Georgia"/>
                <a:cs typeface="Arial"/>
              </a:rPr>
              <a:t>Arthur </a:t>
            </a:r>
            <a:r>
              <a:rPr lang="en-US" b="1" err="1">
                <a:latin typeface="Georgia"/>
                <a:cs typeface="Arial"/>
              </a:rPr>
              <a:t>Werkheiser</a:t>
            </a:r>
            <a:r>
              <a:rPr lang="en-US" b="1">
                <a:latin typeface="Georgia"/>
                <a:cs typeface="Arial"/>
              </a:rPr>
              <a:t> </a:t>
            </a:r>
          </a:p>
        </p:txBody>
      </p:sp>
      <p:sp>
        <p:nvSpPr>
          <p:cNvPr id="12" name="TextBox 11">
            <a:extLst>
              <a:ext uri="{FF2B5EF4-FFF2-40B4-BE49-F238E27FC236}">
                <a16:creationId xmlns:a16="http://schemas.microsoft.com/office/drawing/2014/main" id="{FD6A8472-AA95-AE2C-AF04-C2BD311D521A}"/>
              </a:ext>
            </a:extLst>
          </p:cNvPr>
          <p:cNvSpPr txBox="1"/>
          <p:nvPr/>
        </p:nvSpPr>
        <p:spPr>
          <a:xfrm>
            <a:off x="8930449" y="4985363"/>
            <a:ext cx="6096000" cy="369332"/>
          </a:xfrm>
          <a:prstGeom prst="rect">
            <a:avLst/>
          </a:prstGeom>
          <a:noFill/>
        </p:spPr>
        <p:txBody>
          <a:bodyPr wrap="square">
            <a:spAutoFit/>
          </a:bodyPr>
          <a:lstStyle/>
          <a:p>
            <a:r>
              <a:rPr lang="en-US" b="1">
                <a:latin typeface="Georgia"/>
                <a:cs typeface="Arial"/>
              </a:rPr>
              <a:t>Dr. William Oates </a:t>
            </a:r>
          </a:p>
        </p:txBody>
      </p:sp>
    </p:spTree>
    <p:extLst>
      <p:ext uri="{BB962C8B-B14F-4D97-AF65-F5344CB8AC3E}">
        <p14:creationId xmlns:p14="http://schemas.microsoft.com/office/powerpoint/2010/main" val="364897816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latin typeface="Arial"/>
                <a:cs typeface="Arial"/>
              </a:rPr>
              <a:t>Cameron Barnes</a:t>
            </a:r>
            <a:endParaRPr lang="en-US"/>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9" name="Rectangle: Rounded Corners 8">
            <a:extLst>
              <a:ext uri="{FF2B5EF4-FFF2-40B4-BE49-F238E27FC236}">
                <a16:creationId xmlns:a16="http://schemas.microsoft.com/office/drawing/2014/main" id="{C83C01EB-8908-4ECF-AEDE-85373E044659}"/>
              </a:ext>
            </a:extLst>
          </p:cNvPr>
          <p:cNvSpPr/>
          <p:nvPr/>
        </p:nvSpPr>
        <p:spPr>
          <a:xfrm>
            <a:off x="806149" y="290765"/>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Project Description</a:t>
            </a:r>
          </a:p>
        </p:txBody>
      </p:sp>
      <p:pic>
        <p:nvPicPr>
          <p:cNvPr id="1026" name="Picture 2" descr="Foster + Partners To 3D Print Structures on the Moon | ArchDaily">
            <a:extLst>
              <a:ext uri="{FF2B5EF4-FFF2-40B4-BE49-F238E27FC236}">
                <a16:creationId xmlns:a16="http://schemas.microsoft.com/office/drawing/2014/main" id="{62E14BCC-DFD4-D247-0877-FFF3AF2AE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1"/>
          <a:stretch/>
        </p:blipFill>
        <p:spPr bwMode="auto">
          <a:xfrm>
            <a:off x="6918960" y="3008205"/>
            <a:ext cx="4305300" cy="28523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2" descr="NASA Picks SpaceX to Land Next Americans on Moon | NASA">
            <a:extLst>
              <a:ext uri="{FF2B5EF4-FFF2-40B4-BE49-F238E27FC236}">
                <a16:creationId xmlns:a16="http://schemas.microsoft.com/office/drawing/2014/main" id="{56E78DED-B081-BE3C-C512-EF13AD403F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15"/>
          <a:stretch/>
        </p:blipFill>
        <p:spPr bwMode="auto">
          <a:xfrm>
            <a:off x="6918960" y="81207"/>
            <a:ext cx="4305300" cy="27547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19ADDED-B70E-A74F-7FE1-796736F3DB21}"/>
              </a:ext>
            </a:extLst>
          </p:cNvPr>
          <p:cNvSpPr/>
          <p:nvPr/>
        </p:nvSpPr>
        <p:spPr>
          <a:xfrm>
            <a:off x="537817" y="1536017"/>
            <a:ext cx="5661249" cy="4072758"/>
          </a:xfrm>
          <a:prstGeom prst="roundRect">
            <a:avLst/>
          </a:prstGeom>
          <a:no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A00AAB90-147E-B11E-7CB8-29162E3B5784}"/>
              </a:ext>
            </a:extLst>
          </p:cNvPr>
          <p:cNvSpPr txBox="1"/>
          <p:nvPr/>
        </p:nvSpPr>
        <p:spPr>
          <a:xfrm>
            <a:off x="770767" y="1905506"/>
            <a:ext cx="5325233" cy="3046988"/>
          </a:xfrm>
          <a:prstGeom prst="rect">
            <a:avLst/>
          </a:prstGeom>
          <a:noFill/>
        </p:spPr>
        <p:txBody>
          <a:bodyPr wrap="square" lIns="91440" tIns="45720" rIns="91440" bIns="45720" anchor="t">
            <a:spAutoFit/>
          </a:bodyPr>
          <a:lstStyle/>
          <a:p>
            <a:r>
              <a:rPr lang="en-US" sz="3200">
                <a:effectLst/>
                <a:latin typeface="Georgia"/>
                <a:ea typeface="Calibri" panose="020F0502020204030204" pitchFamily="34" charset="0"/>
                <a:cs typeface="Times New Roman"/>
              </a:rPr>
              <a:t>Transport heavy loads on the lunar surface between the landing site and habitation area in support of NASA’s lunar development and expansion plan</a:t>
            </a:r>
            <a:endParaRPr lang="en-US" sz="3200">
              <a:latin typeface="Georgia" panose="02040502050405020303" pitchFamily="18" charset="0"/>
            </a:endParaRPr>
          </a:p>
        </p:txBody>
      </p:sp>
    </p:spTree>
    <p:extLst>
      <p:ext uri="{BB962C8B-B14F-4D97-AF65-F5344CB8AC3E}">
        <p14:creationId xmlns:p14="http://schemas.microsoft.com/office/powerpoint/2010/main" val="354914757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D79F5F-8083-983C-3ECD-2902206D46F5}"/>
              </a:ext>
            </a:extLst>
          </p:cNvPr>
          <p:cNvPicPr>
            <a:picLocks noChangeAspect="1"/>
          </p:cNvPicPr>
          <p:nvPr/>
        </p:nvPicPr>
        <p:blipFill rotWithShape="1">
          <a:blip r:embed="rId4"/>
          <a:srcRect t="4257" b="2836"/>
          <a:stretch/>
        </p:blipFill>
        <p:spPr>
          <a:xfrm>
            <a:off x="0" y="0"/>
            <a:ext cx="12192000" cy="5958161"/>
          </a:xfrm>
          <a:prstGeom prst="rect">
            <a:avLst/>
          </a:prstGeom>
        </p:spPr>
      </p:pic>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latin typeface="Arial"/>
                <a:cs typeface="Arial"/>
              </a:rPr>
              <a:t>Cameron Barnes</a:t>
            </a:r>
            <a:endParaRPr lang="en-US"/>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9" name="Rectangle: Rounded Corners 8">
            <a:extLst>
              <a:ext uri="{FF2B5EF4-FFF2-40B4-BE49-F238E27FC236}">
                <a16:creationId xmlns:a16="http://schemas.microsoft.com/office/drawing/2014/main" id="{C83C01EB-8908-4ECF-AEDE-85373E044659}"/>
              </a:ext>
            </a:extLst>
          </p:cNvPr>
          <p:cNvSpPr/>
          <p:nvPr/>
        </p:nvSpPr>
        <p:spPr>
          <a:xfrm>
            <a:off x="3624185" y="397055"/>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Background</a:t>
            </a:r>
          </a:p>
        </p:txBody>
      </p:sp>
    </p:spTree>
    <p:extLst>
      <p:ext uri="{BB962C8B-B14F-4D97-AF65-F5344CB8AC3E}">
        <p14:creationId xmlns:p14="http://schemas.microsoft.com/office/powerpoint/2010/main" val="242672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Challenges</a:t>
            </a:r>
          </a:p>
        </p:txBody>
      </p:sp>
      <p:sp>
        <p:nvSpPr>
          <p:cNvPr id="8" name="Flowchart: Alternate Process 7">
            <a:extLst>
              <a:ext uri="{FF2B5EF4-FFF2-40B4-BE49-F238E27FC236}">
                <a16:creationId xmlns:a16="http://schemas.microsoft.com/office/drawing/2014/main" id="{289AB7CB-ED67-1851-46F8-F579A9D06382}"/>
              </a:ext>
            </a:extLst>
          </p:cNvPr>
          <p:cNvSpPr/>
          <p:nvPr/>
        </p:nvSpPr>
        <p:spPr>
          <a:xfrm>
            <a:off x="193537" y="2286000"/>
            <a:ext cx="2458746" cy="228600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lowchart: Alternate Process 15">
            <a:extLst>
              <a:ext uri="{FF2B5EF4-FFF2-40B4-BE49-F238E27FC236}">
                <a16:creationId xmlns:a16="http://schemas.microsoft.com/office/drawing/2014/main" id="{D271A82A-9775-679E-8642-D438C73776D9}"/>
              </a:ext>
            </a:extLst>
          </p:cNvPr>
          <p:cNvSpPr/>
          <p:nvPr/>
        </p:nvSpPr>
        <p:spPr>
          <a:xfrm>
            <a:off x="3327929" y="2286000"/>
            <a:ext cx="2458746" cy="2286000"/>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lowchart: Alternate Process 16">
            <a:extLst>
              <a:ext uri="{FF2B5EF4-FFF2-40B4-BE49-F238E27FC236}">
                <a16:creationId xmlns:a16="http://schemas.microsoft.com/office/drawing/2014/main" id="{F1A79258-3F3A-594B-B31B-68E6E48E2FBA}"/>
              </a:ext>
            </a:extLst>
          </p:cNvPr>
          <p:cNvSpPr/>
          <p:nvPr/>
        </p:nvSpPr>
        <p:spPr>
          <a:xfrm>
            <a:off x="6462321" y="2248786"/>
            <a:ext cx="2458746" cy="2286000"/>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Alternate Process 17">
            <a:extLst>
              <a:ext uri="{FF2B5EF4-FFF2-40B4-BE49-F238E27FC236}">
                <a16:creationId xmlns:a16="http://schemas.microsoft.com/office/drawing/2014/main" id="{CEC145DD-0D28-D60A-5DB2-6FE1EA450142}"/>
              </a:ext>
            </a:extLst>
          </p:cNvPr>
          <p:cNvSpPr/>
          <p:nvPr/>
        </p:nvSpPr>
        <p:spPr>
          <a:xfrm>
            <a:off x="9596712" y="2248786"/>
            <a:ext cx="2458746" cy="228600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16DF4C00-37FA-F1AD-598C-F5A31FCB6037}"/>
              </a:ext>
            </a:extLst>
          </p:cNvPr>
          <p:cNvSpPr txBox="1"/>
          <p:nvPr/>
        </p:nvSpPr>
        <p:spPr>
          <a:xfrm>
            <a:off x="55433" y="3703789"/>
            <a:ext cx="2734954" cy="830997"/>
          </a:xfrm>
          <a:prstGeom prst="rect">
            <a:avLst/>
          </a:prstGeom>
          <a:noFill/>
        </p:spPr>
        <p:txBody>
          <a:bodyPr wrap="square" rtlCol="0">
            <a:spAutoFit/>
          </a:bodyPr>
          <a:lstStyle/>
          <a:p>
            <a:pPr algn="ctr"/>
            <a:r>
              <a:rPr lang="en-US" sz="2400" b="1">
                <a:latin typeface="Georgia" panose="02040502050405020303" pitchFamily="18" charset="0"/>
              </a:rPr>
              <a:t>Rough </a:t>
            </a:r>
          </a:p>
          <a:p>
            <a:pPr algn="ctr"/>
            <a:r>
              <a:rPr lang="en-US" sz="2400" b="1">
                <a:latin typeface="Georgia" panose="02040502050405020303" pitchFamily="18" charset="0"/>
              </a:rPr>
              <a:t>Terrain</a:t>
            </a:r>
          </a:p>
        </p:txBody>
      </p:sp>
      <p:sp>
        <p:nvSpPr>
          <p:cNvPr id="6" name="TextBox 5">
            <a:extLst>
              <a:ext uri="{FF2B5EF4-FFF2-40B4-BE49-F238E27FC236}">
                <a16:creationId xmlns:a16="http://schemas.microsoft.com/office/drawing/2014/main" id="{B1F60937-8A17-E9C0-9CFA-F38D71990A80}"/>
              </a:ext>
            </a:extLst>
          </p:cNvPr>
          <p:cNvSpPr txBox="1"/>
          <p:nvPr/>
        </p:nvSpPr>
        <p:spPr>
          <a:xfrm>
            <a:off x="3564244" y="3630028"/>
            <a:ext cx="1986116" cy="830997"/>
          </a:xfrm>
          <a:prstGeom prst="rect">
            <a:avLst/>
          </a:prstGeom>
          <a:noFill/>
        </p:spPr>
        <p:txBody>
          <a:bodyPr wrap="square" rtlCol="0">
            <a:spAutoFit/>
          </a:bodyPr>
          <a:lstStyle/>
          <a:p>
            <a:pPr algn="ctr"/>
            <a:r>
              <a:rPr lang="en-US" sz="2400" b="1">
                <a:latin typeface="Georgia" panose="02040502050405020303" pitchFamily="18" charset="0"/>
              </a:rPr>
              <a:t>Dust Mitigation </a:t>
            </a:r>
          </a:p>
        </p:txBody>
      </p:sp>
      <p:sp>
        <p:nvSpPr>
          <p:cNvPr id="7" name="TextBox 6">
            <a:extLst>
              <a:ext uri="{FF2B5EF4-FFF2-40B4-BE49-F238E27FC236}">
                <a16:creationId xmlns:a16="http://schemas.microsoft.com/office/drawing/2014/main" id="{2DA28625-88BA-317A-BEBF-20866ECE5680}"/>
              </a:ext>
            </a:extLst>
          </p:cNvPr>
          <p:cNvSpPr txBox="1"/>
          <p:nvPr/>
        </p:nvSpPr>
        <p:spPr>
          <a:xfrm>
            <a:off x="6507407" y="3630028"/>
            <a:ext cx="2328402" cy="830997"/>
          </a:xfrm>
          <a:prstGeom prst="rect">
            <a:avLst/>
          </a:prstGeom>
          <a:noFill/>
        </p:spPr>
        <p:txBody>
          <a:bodyPr wrap="square" rtlCol="0">
            <a:spAutoFit/>
          </a:bodyPr>
          <a:lstStyle/>
          <a:p>
            <a:pPr algn="ctr"/>
            <a:r>
              <a:rPr lang="en-US" sz="2400" b="1">
                <a:latin typeface="Georgia" panose="02040502050405020303" pitchFamily="18" charset="0"/>
              </a:rPr>
              <a:t>Temperature Extremes</a:t>
            </a:r>
          </a:p>
        </p:txBody>
      </p:sp>
      <p:sp>
        <p:nvSpPr>
          <p:cNvPr id="9" name="TextBox 8">
            <a:extLst>
              <a:ext uri="{FF2B5EF4-FFF2-40B4-BE49-F238E27FC236}">
                <a16:creationId xmlns:a16="http://schemas.microsoft.com/office/drawing/2014/main" id="{CADF7A30-339A-650F-41DA-EECBE1662D4A}"/>
              </a:ext>
            </a:extLst>
          </p:cNvPr>
          <p:cNvSpPr txBox="1"/>
          <p:nvPr/>
        </p:nvSpPr>
        <p:spPr>
          <a:xfrm>
            <a:off x="9984217" y="3754765"/>
            <a:ext cx="2572736" cy="461665"/>
          </a:xfrm>
          <a:prstGeom prst="rect">
            <a:avLst/>
          </a:prstGeom>
          <a:noFill/>
        </p:spPr>
        <p:txBody>
          <a:bodyPr wrap="square" rtlCol="0">
            <a:spAutoFit/>
          </a:bodyPr>
          <a:lstStyle/>
          <a:p>
            <a:r>
              <a:rPr lang="en-US" sz="2400" b="1">
                <a:latin typeface="Georgia" panose="02040502050405020303" pitchFamily="18" charset="0"/>
              </a:rPr>
              <a:t>Radiation </a:t>
            </a:r>
          </a:p>
        </p:txBody>
      </p:sp>
      <p:pic>
        <p:nvPicPr>
          <p:cNvPr id="11" name="Picture 4" descr="Dust Free icon PNG and SVG Vector Free Download">
            <a:extLst>
              <a:ext uri="{FF2B5EF4-FFF2-40B4-BE49-F238E27FC236}">
                <a16:creationId xmlns:a16="http://schemas.microsoft.com/office/drawing/2014/main" id="{526AD976-EAFD-0EF2-B4AE-2E19B4E35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633" y="2388691"/>
            <a:ext cx="1241337" cy="12413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onizing Radiation Icon - Free PNG &amp; SVG 660432 - Noun Project">
            <a:extLst>
              <a:ext uri="{FF2B5EF4-FFF2-40B4-BE49-F238E27FC236}">
                <a16:creationId xmlns:a16="http://schemas.microsoft.com/office/drawing/2014/main" id="{F8FB9E4A-09FD-54DB-2B2B-74C0D02F8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7320" y="2335284"/>
            <a:ext cx="1368505" cy="136850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Thermometer with solid fill">
            <a:extLst>
              <a:ext uri="{FF2B5EF4-FFF2-40B4-BE49-F238E27FC236}">
                <a16:creationId xmlns:a16="http://schemas.microsoft.com/office/drawing/2014/main" id="{85948A99-8557-281E-0370-22E42A34F3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2861" y="2335284"/>
            <a:ext cx="1437494" cy="1437494"/>
          </a:xfrm>
          <a:prstGeom prst="rect">
            <a:avLst/>
          </a:prstGeom>
        </p:spPr>
      </p:pic>
      <p:pic>
        <p:nvPicPr>
          <p:cNvPr id="2050" name="Picture 2" descr="Terrain - Free nature icons">
            <a:extLst>
              <a:ext uri="{FF2B5EF4-FFF2-40B4-BE49-F238E27FC236}">
                <a16:creationId xmlns:a16="http://schemas.microsoft.com/office/drawing/2014/main" id="{B8AC0E38-CA76-9CC4-C981-2078760E3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933" y="2168559"/>
            <a:ext cx="1701953" cy="170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49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837562-07CB-4036-A3EB-F240C1A60473}"/>
              </a:ext>
            </a:extLst>
          </p:cNvPr>
          <p:cNvSpPr>
            <a:spLocks noGrp="1"/>
          </p:cNvSpPr>
          <p:nvPr>
            <p:ph type="ftr" sz="quarter" idx="3"/>
          </p:nvPr>
        </p:nvSpPr>
        <p:spPr/>
        <p:txBody>
          <a:bodyPr lIns="91440" tIns="45720" rIns="91440" bIns="45720" anchor="t"/>
          <a:lstStyle/>
          <a:p>
            <a:r>
              <a:rPr lang="en-US">
                <a:latin typeface="Arial"/>
                <a:cs typeface="Arial"/>
              </a:rPr>
              <a:t>Cameron Barnes </a:t>
            </a:r>
            <a:endParaRPr lang="en-US"/>
          </a:p>
        </p:txBody>
      </p:sp>
      <p:sp>
        <p:nvSpPr>
          <p:cNvPr id="3" name="Slide Number Placeholder 2">
            <a:extLst>
              <a:ext uri="{FF2B5EF4-FFF2-40B4-BE49-F238E27FC236}">
                <a16:creationId xmlns:a16="http://schemas.microsoft.com/office/drawing/2014/main" id="{44D15986-13FD-40CA-AD90-2B18E12181B6}"/>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6" name="Rectangle: Rounded Corners 5">
            <a:extLst>
              <a:ext uri="{FF2B5EF4-FFF2-40B4-BE49-F238E27FC236}">
                <a16:creationId xmlns:a16="http://schemas.microsoft.com/office/drawing/2014/main" id="{A8DB9AB1-509C-461D-959B-7EA1F222D422}"/>
              </a:ext>
            </a:extLst>
          </p:cNvPr>
          <p:cNvSpPr/>
          <p:nvPr/>
        </p:nvSpPr>
        <p:spPr>
          <a:xfrm>
            <a:off x="193771" y="111185"/>
            <a:ext cx="491425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Key Goals</a:t>
            </a:r>
          </a:p>
        </p:txBody>
      </p:sp>
      <p:sp>
        <p:nvSpPr>
          <p:cNvPr id="14" name="TextBox 13">
            <a:extLst>
              <a:ext uri="{FF2B5EF4-FFF2-40B4-BE49-F238E27FC236}">
                <a16:creationId xmlns:a16="http://schemas.microsoft.com/office/drawing/2014/main" id="{F0FE9C9F-CD67-49E7-B836-84F2636F0863}"/>
              </a:ext>
            </a:extLst>
          </p:cNvPr>
          <p:cNvSpPr txBox="1"/>
          <p:nvPr/>
        </p:nvSpPr>
        <p:spPr>
          <a:xfrm>
            <a:off x="1927168" y="1320264"/>
            <a:ext cx="56495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Georgia"/>
              <a:cs typeface="Arial"/>
            </a:endParaRPr>
          </a:p>
        </p:txBody>
      </p:sp>
      <p:sp>
        <p:nvSpPr>
          <p:cNvPr id="16" name="TextBox 15">
            <a:extLst>
              <a:ext uri="{FF2B5EF4-FFF2-40B4-BE49-F238E27FC236}">
                <a16:creationId xmlns:a16="http://schemas.microsoft.com/office/drawing/2014/main" id="{9FDDEEDC-B16D-4FD4-BF8C-45CAF27566CC}"/>
              </a:ext>
            </a:extLst>
          </p:cNvPr>
          <p:cNvSpPr txBox="1"/>
          <p:nvPr/>
        </p:nvSpPr>
        <p:spPr>
          <a:xfrm>
            <a:off x="2006631" y="3267237"/>
            <a:ext cx="53191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Georgia"/>
              <a:cs typeface="Arial"/>
            </a:endParaRPr>
          </a:p>
        </p:txBody>
      </p:sp>
      <p:sp>
        <p:nvSpPr>
          <p:cNvPr id="17" name="TextBox 16">
            <a:extLst>
              <a:ext uri="{FF2B5EF4-FFF2-40B4-BE49-F238E27FC236}">
                <a16:creationId xmlns:a16="http://schemas.microsoft.com/office/drawing/2014/main" id="{48A26777-FBAD-4B52-BC5F-94ABEE02ADFE}"/>
              </a:ext>
            </a:extLst>
          </p:cNvPr>
          <p:cNvSpPr txBox="1"/>
          <p:nvPr/>
        </p:nvSpPr>
        <p:spPr>
          <a:xfrm>
            <a:off x="4516149" y="2703242"/>
            <a:ext cx="59125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b="1">
              <a:latin typeface="Georgia"/>
              <a:cs typeface="Arial"/>
            </a:endParaRPr>
          </a:p>
        </p:txBody>
      </p:sp>
      <p:sp>
        <p:nvSpPr>
          <p:cNvPr id="27" name="TextBox 26">
            <a:extLst>
              <a:ext uri="{FF2B5EF4-FFF2-40B4-BE49-F238E27FC236}">
                <a16:creationId xmlns:a16="http://schemas.microsoft.com/office/drawing/2014/main" id="{063A6A6F-0B4A-8EA5-0640-C0789CA5AF37}"/>
              </a:ext>
            </a:extLst>
          </p:cNvPr>
          <p:cNvSpPr txBox="1"/>
          <p:nvPr/>
        </p:nvSpPr>
        <p:spPr>
          <a:xfrm>
            <a:off x="2015928" y="4976264"/>
            <a:ext cx="59125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Georgia"/>
              <a:cs typeface="Arial"/>
            </a:endParaRPr>
          </a:p>
        </p:txBody>
      </p:sp>
      <p:sp>
        <p:nvSpPr>
          <p:cNvPr id="29" name="Rectangle: Rounded Corners 28">
            <a:extLst>
              <a:ext uri="{FF2B5EF4-FFF2-40B4-BE49-F238E27FC236}">
                <a16:creationId xmlns:a16="http://schemas.microsoft.com/office/drawing/2014/main" id="{8F6A1EB2-8194-EEAF-AF75-17B93FBB6E66}"/>
              </a:ext>
            </a:extLst>
          </p:cNvPr>
          <p:cNvSpPr/>
          <p:nvPr/>
        </p:nvSpPr>
        <p:spPr>
          <a:xfrm>
            <a:off x="1244859" y="1231360"/>
            <a:ext cx="2894549" cy="2188717"/>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Rounded Corners 29">
            <a:extLst>
              <a:ext uri="{FF2B5EF4-FFF2-40B4-BE49-F238E27FC236}">
                <a16:creationId xmlns:a16="http://schemas.microsoft.com/office/drawing/2014/main" id="{637FBFF3-FA38-4AB5-7BAB-1B15CF65E17D}"/>
              </a:ext>
            </a:extLst>
          </p:cNvPr>
          <p:cNvSpPr/>
          <p:nvPr/>
        </p:nvSpPr>
        <p:spPr>
          <a:xfrm>
            <a:off x="4521845" y="1320263"/>
            <a:ext cx="2894549" cy="21087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Rounded Corners 30">
            <a:extLst>
              <a:ext uri="{FF2B5EF4-FFF2-40B4-BE49-F238E27FC236}">
                <a16:creationId xmlns:a16="http://schemas.microsoft.com/office/drawing/2014/main" id="{59EA94A7-30F5-A34F-1FAA-992F58EC6868}"/>
              </a:ext>
            </a:extLst>
          </p:cNvPr>
          <p:cNvSpPr/>
          <p:nvPr/>
        </p:nvSpPr>
        <p:spPr>
          <a:xfrm>
            <a:off x="7723401" y="1320263"/>
            <a:ext cx="2894549" cy="21087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Rounded Corners 32">
            <a:extLst>
              <a:ext uri="{FF2B5EF4-FFF2-40B4-BE49-F238E27FC236}">
                <a16:creationId xmlns:a16="http://schemas.microsoft.com/office/drawing/2014/main" id="{FD235CA2-9C40-AC50-C633-9C049ECF5ED3}"/>
              </a:ext>
            </a:extLst>
          </p:cNvPr>
          <p:cNvSpPr/>
          <p:nvPr/>
        </p:nvSpPr>
        <p:spPr>
          <a:xfrm>
            <a:off x="3011403" y="3586728"/>
            <a:ext cx="2894549" cy="21887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Rounded Corners 33">
            <a:extLst>
              <a:ext uri="{FF2B5EF4-FFF2-40B4-BE49-F238E27FC236}">
                <a16:creationId xmlns:a16="http://schemas.microsoft.com/office/drawing/2014/main" id="{8096483E-F6C8-1644-8F0B-097D7C3FC2D9}"/>
              </a:ext>
            </a:extLst>
          </p:cNvPr>
          <p:cNvSpPr/>
          <p:nvPr/>
        </p:nvSpPr>
        <p:spPr>
          <a:xfrm>
            <a:off x="6328832" y="3582696"/>
            <a:ext cx="2894549" cy="21887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Lightweight - Free miscellaneous icons">
            <a:extLst>
              <a:ext uri="{FF2B5EF4-FFF2-40B4-BE49-F238E27FC236}">
                <a16:creationId xmlns:a16="http://schemas.microsoft.com/office/drawing/2014/main" id="{6EFED084-C90C-3D30-CDFE-C7E5F7A85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033" y="1369611"/>
            <a:ext cx="1357060" cy="1357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s — Createk Inc.">
            <a:extLst>
              <a:ext uri="{FF2B5EF4-FFF2-40B4-BE49-F238E27FC236}">
                <a16:creationId xmlns:a16="http://schemas.microsoft.com/office/drawing/2014/main" id="{FDCAE9C8-C243-A242-EF4F-A94305279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210" y="1179281"/>
            <a:ext cx="1797817" cy="1836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lth-and-safety Icons - Free SVG &amp; PNG Health-and-safety Images - Noun  Project">
            <a:extLst>
              <a:ext uri="{FF2B5EF4-FFF2-40B4-BE49-F238E27FC236}">
                <a16:creationId xmlns:a16="http://schemas.microsoft.com/office/drawing/2014/main" id="{D765434E-E553-7025-DAB6-4C6D87935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223" y="3570780"/>
            <a:ext cx="1723591" cy="17235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fespan Icon - Free PNG &amp; SVG 2289713 - Noun Project">
            <a:extLst>
              <a:ext uri="{FF2B5EF4-FFF2-40B4-BE49-F238E27FC236}">
                <a16:creationId xmlns:a16="http://schemas.microsoft.com/office/drawing/2014/main" id="{F84C2EE9-19DB-A39E-9BC3-499FD120B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051" y="3717386"/>
            <a:ext cx="1399251" cy="1399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daptability Icons - Free SVG &amp; PNG Adaptability Images - Noun Project">
            <a:extLst>
              <a:ext uri="{FF2B5EF4-FFF2-40B4-BE49-F238E27FC236}">
                <a16:creationId xmlns:a16="http://schemas.microsoft.com/office/drawing/2014/main" id="{80992EA2-1D4A-9CC8-9106-458878630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936" y="1185971"/>
            <a:ext cx="1903477" cy="19034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55B2D2-480E-08C0-EBBD-E3AE267D8A8F}"/>
              </a:ext>
            </a:extLst>
          </p:cNvPr>
          <p:cNvSpPr txBox="1"/>
          <p:nvPr/>
        </p:nvSpPr>
        <p:spPr>
          <a:xfrm>
            <a:off x="1373834" y="2784328"/>
            <a:ext cx="2894548" cy="584775"/>
          </a:xfrm>
          <a:prstGeom prst="rect">
            <a:avLst/>
          </a:prstGeom>
          <a:noFill/>
        </p:spPr>
        <p:txBody>
          <a:bodyPr wrap="square" rtlCol="0">
            <a:spAutoFit/>
          </a:bodyPr>
          <a:lstStyle/>
          <a:p>
            <a:r>
              <a:rPr lang="en-US" sz="3200" b="1">
                <a:latin typeface="Georgia" panose="02040502050405020303" pitchFamily="18" charset="0"/>
              </a:rPr>
              <a:t>Lightweight</a:t>
            </a:r>
          </a:p>
        </p:txBody>
      </p:sp>
      <p:sp>
        <p:nvSpPr>
          <p:cNvPr id="7" name="TextBox 6">
            <a:extLst>
              <a:ext uri="{FF2B5EF4-FFF2-40B4-BE49-F238E27FC236}">
                <a16:creationId xmlns:a16="http://schemas.microsoft.com/office/drawing/2014/main" id="{15860800-03E2-E2ED-2F00-7996637E892A}"/>
              </a:ext>
            </a:extLst>
          </p:cNvPr>
          <p:cNvSpPr txBox="1"/>
          <p:nvPr/>
        </p:nvSpPr>
        <p:spPr>
          <a:xfrm>
            <a:off x="5202487" y="2767720"/>
            <a:ext cx="6097772" cy="584775"/>
          </a:xfrm>
          <a:prstGeom prst="rect">
            <a:avLst/>
          </a:prstGeom>
          <a:noFill/>
        </p:spPr>
        <p:txBody>
          <a:bodyPr wrap="square">
            <a:spAutoFit/>
          </a:bodyPr>
          <a:lstStyle/>
          <a:p>
            <a:r>
              <a:rPr lang="en-US" sz="3200" b="1">
                <a:latin typeface="Georgia" panose="02040502050405020303" pitchFamily="18" charset="0"/>
              </a:rPr>
              <a:t>Robust</a:t>
            </a:r>
          </a:p>
        </p:txBody>
      </p:sp>
      <p:sp>
        <p:nvSpPr>
          <p:cNvPr id="9" name="TextBox 8">
            <a:extLst>
              <a:ext uri="{FF2B5EF4-FFF2-40B4-BE49-F238E27FC236}">
                <a16:creationId xmlns:a16="http://schemas.microsoft.com/office/drawing/2014/main" id="{3EEAC73D-7807-0FE2-D4C0-8E833D486DEC}"/>
              </a:ext>
            </a:extLst>
          </p:cNvPr>
          <p:cNvSpPr txBox="1"/>
          <p:nvPr/>
        </p:nvSpPr>
        <p:spPr>
          <a:xfrm>
            <a:off x="8022529" y="2726671"/>
            <a:ext cx="6097772" cy="584775"/>
          </a:xfrm>
          <a:prstGeom prst="rect">
            <a:avLst/>
          </a:prstGeom>
          <a:noFill/>
        </p:spPr>
        <p:txBody>
          <a:bodyPr wrap="square">
            <a:spAutoFit/>
          </a:bodyPr>
          <a:lstStyle/>
          <a:p>
            <a:r>
              <a:rPr lang="en-US" sz="3200" b="1">
                <a:latin typeface="Georgia" panose="02040502050405020303" pitchFamily="18" charset="0"/>
              </a:rPr>
              <a:t>Adaptable</a:t>
            </a:r>
          </a:p>
        </p:txBody>
      </p:sp>
      <p:sp>
        <p:nvSpPr>
          <p:cNvPr id="11" name="TextBox 10">
            <a:extLst>
              <a:ext uri="{FF2B5EF4-FFF2-40B4-BE49-F238E27FC236}">
                <a16:creationId xmlns:a16="http://schemas.microsoft.com/office/drawing/2014/main" id="{519B3870-C798-5C1C-C265-6BCCCA3F5E08}"/>
              </a:ext>
            </a:extLst>
          </p:cNvPr>
          <p:cNvSpPr txBox="1"/>
          <p:nvPr/>
        </p:nvSpPr>
        <p:spPr>
          <a:xfrm>
            <a:off x="3522214" y="5110261"/>
            <a:ext cx="7060018" cy="584775"/>
          </a:xfrm>
          <a:prstGeom prst="rect">
            <a:avLst/>
          </a:prstGeom>
          <a:noFill/>
        </p:spPr>
        <p:txBody>
          <a:bodyPr wrap="square">
            <a:spAutoFit/>
          </a:bodyPr>
          <a:lstStyle/>
          <a:p>
            <a:r>
              <a:rPr lang="en-US" sz="3200" b="1">
                <a:latin typeface="Georgia" panose="02040502050405020303" pitchFamily="18" charset="0"/>
              </a:rPr>
              <a:t>Lifespan</a:t>
            </a:r>
          </a:p>
        </p:txBody>
      </p:sp>
      <p:sp>
        <p:nvSpPr>
          <p:cNvPr id="13" name="TextBox 12">
            <a:extLst>
              <a:ext uri="{FF2B5EF4-FFF2-40B4-BE49-F238E27FC236}">
                <a16:creationId xmlns:a16="http://schemas.microsoft.com/office/drawing/2014/main" id="{F185634B-A034-E7E7-48EB-E64BBFBB2188}"/>
              </a:ext>
            </a:extLst>
          </p:cNvPr>
          <p:cNvSpPr txBox="1"/>
          <p:nvPr/>
        </p:nvSpPr>
        <p:spPr>
          <a:xfrm>
            <a:off x="7208955" y="5139199"/>
            <a:ext cx="7060018" cy="584775"/>
          </a:xfrm>
          <a:prstGeom prst="rect">
            <a:avLst/>
          </a:prstGeom>
          <a:noFill/>
        </p:spPr>
        <p:txBody>
          <a:bodyPr wrap="square">
            <a:spAutoFit/>
          </a:bodyPr>
          <a:lstStyle/>
          <a:p>
            <a:r>
              <a:rPr lang="en-US" sz="3200" b="1">
                <a:latin typeface="Georgia" panose="02040502050405020303" pitchFamily="18" charset="0"/>
              </a:rPr>
              <a:t>Safe</a:t>
            </a:r>
          </a:p>
        </p:txBody>
      </p:sp>
    </p:spTree>
    <p:extLst>
      <p:ext uri="{BB962C8B-B14F-4D97-AF65-F5344CB8AC3E}">
        <p14:creationId xmlns:p14="http://schemas.microsoft.com/office/powerpoint/2010/main" val="275023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29"/>
                                        </p:tgtEl>
                                        <p:attrNameLst>
                                          <p:attrName>style.color</p:attrName>
                                        </p:attrNameLst>
                                      </p:cBhvr>
                                      <p:to>
                                        <a:srgbClr val="EE2737"/>
                                      </p:to>
                                    </p:animClr>
                                    <p:animClr clrSpc="rgb" dir="cw">
                                      <p:cBhvr>
                                        <p:cTn id="7" dur="500" fill="hold"/>
                                        <p:tgtEl>
                                          <p:spTgt spid="29"/>
                                        </p:tgtEl>
                                        <p:attrNameLst>
                                          <p:attrName>fillcolor</p:attrName>
                                        </p:attrNameLst>
                                      </p:cBhvr>
                                      <p:to>
                                        <a:srgbClr val="EE2737"/>
                                      </p:to>
                                    </p:animClr>
                                    <p:set>
                                      <p:cBhvr>
                                        <p:cTn id="8" dur="500" fill="hold"/>
                                        <p:tgtEl>
                                          <p:spTgt spid="29"/>
                                        </p:tgtEl>
                                        <p:attrNameLst>
                                          <p:attrName>fill.type</p:attrName>
                                        </p:attrNameLst>
                                      </p:cBhvr>
                                      <p:to>
                                        <p:strVal val="solid"/>
                                      </p:to>
                                    </p:set>
                                    <p:set>
                                      <p:cBhvr>
                                        <p:cTn id="9" dur="500" fill="hold"/>
                                        <p:tgtEl>
                                          <p:spTgt spid="29"/>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grpId="1" nodeType="clickEffect">
                                  <p:stCondLst>
                                    <p:cond delay="0"/>
                                  </p:stCondLst>
                                  <p:childTnLst>
                                    <p:animClr clrSpc="rgb" dir="cw">
                                      <p:cBhvr override="childStyle">
                                        <p:cTn id="13" dur="500" fill="hold"/>
                                        <p:tgtEl>
                                          <p:spTgt spid="29"/>
                                        </p:tgtEl>
                                        <p:attrNameLst>
                                          <p:attrName>style.color</p:attrName>
                                        </p:attrNameLst>
                                      </p:cBhvr>
                                      <p:to>
                                        <a:srgbClr val="236192"/>
                                      </p:to>
                                    </p:animClr>
                                    <p:animClr clrSpc="rgb" dir="cw">
                                      <p:cBhvr>
                                        <p:cTn id="14" dur="500" fill="hold"/>
                                        <p:tgtEl>
                                          <p:spTgt spid="29"/>
                                        </p:tgtEl>
                                        <p:attrNameLst>
                                          <p:attrName>fillcolor</p:attrName>
                                        </p:attrNameLst>
                                      </p:cBhvr>
                                      <p:to>
                                        <a:srgbClr val="236192"/>
                                      </p:to>
                                    </p:animClr>
                                    <p:set>
                                      <p:cBhvr>
                                        <p:cTn id="15" dur="500" fill="hold"/>
                                        <p:tgtEl>
                                          <p:spTgt spid="29"/>
                                        </p:tgtEl>
                                        <p:attrNameLst>
                                          <p:attrName>fill.type</p:attrName>
                                        </p:attrNameLst>
                                      </p:cBhvr>
                                      <p:to>
                                        <p:strVal val="solid"/>
                                      </p:to>
                                    </p:set>
                                    <p:set>
                                      <p:cBhvr>
                                        <p:cTn id="16" dur="500" fill="hold"/>
                                        <p:tgtEl>
                                          <p:spTgt spid="29"/>
                                        </p:tgtEl>
                                        <p:attrNameLst>
                                          <p:attrName>fill.on</p:attrName>
                                        </p:attrNameLst>
                                      </p:cBhvr>
                                      <p:to>
                                        <p:strVal val="true"/>
                                      </p:to>
                                    </p:set>
                                  </p:childTnLst>
                                </p:cTn>
                              </p:par>
                              <p:par>
                                <p:cTn id="17" presetID="19" presetClass="emph" presetSubtype="0" fill="hold" grpId="0" nodeType="withEffect">
                                  <p:stCondLst>
                                    <p:cond delay="0"/>
                                  </p:stCondLst>
                                  <p:childTnLst>
                                    <p:animClr clrSpc="rgb" dir="cw">
                                      <p:cBhvr override="childStyle">
                                        <p:cTn id="18" dur="500" fill="hold"/>
                                        <p:tgtEl>
                                          <p:spTgt spid="30"/>
                                        </p:tgtEl>
                                        <p:attrNameLst>
                                          <p:attrName>style.color</p:attrName>
                                        </p:attrNameLst>
                                      </p:cBhvr>
                                      <p:to>
                                        <a:srgbClr val="EE2737"/>
                                      </p:to>
                                    </p:animClr>
                                    <p:animClr clrSpc="rgb" dir="cw">
                                      <p:cBhvr>
                                        <p:cTn id="19" dur="500" fill="hold"/>
                                        <p:tgtEl>
                                          <p:spTgt spid="30"/>
                                        </p:tgtEl>
                                        <p:attrNameLst>
                                          <p:attrName>fillcolor</p:attrName>
                                        </p:attrNameLst>
                                      </p:cBhvr>
                                      <p:to>
                                        <a:srgbClr val="EE2737"/>
                                      </p:to>
                                    </p:animClr>
                                    <p:set>
                                      <p:cBhvr>
                                        <p:cTn id="20" dur="500" fill="hold"/>
                                        <p:tgtEl>
                                          <p:spTgt spid="30"/>
                                        </p:tgtEl>
                                        <p:attrNameLst>
                                          <p:attrName>fill.type</p:attrName>
                                        </p:attrNameLst>
                                      </p:cBhvr>
                                      <p:to>
                                        <p:strVal val="solid"/>
                                      </p:to>
                                    </p:set>
                                    <p:set>
                                      <p:cBhvr>
                                        <p:cTn id="21" dur="500" fill="hold"/>
                                        <p:tgtEl>
                                          <p:spTgt spid="3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grpId="1" nodeType="clickEffect">
                                  <p:stCondLst>
                                    <p:cond delay="0"/>
                                  </p:stCondLst>
                                  <p:childTnLst>
                                    <p:animClr clrSpc="rgb" dir="cw">
                                      <p:cBhvr override="childStyle">
                                        <p:cTn id="25" dur="500" fill="hold"/>
                                        <p:tgtEl>
                                          <p:spTgt spid="30"/>
                                        </p:tgtEl>
                                        <p:attrNameLst>
                                          <p:attrName>style.color</p:attrName>
                                        </p:attrNameLst>
                                      </p:cBhvr>
                                      <p:to>
                                        <a:srgbClr val="236192"/>
                                      </p:to>
                                    </p:animClr>
                                    <p:animClr clrSpc="rgb" dir="cw">
                                      <p:cBhvr>
                                        <p:cTn id="26" dur="500" fill="hold"/>
                                        <p:tgtEl>
                                          <p:spTgt spid="30"/>
                                        </p:tgtEl>
                                        <p:attrNameLst>
                                          <p:attrName>fillcolor</p:attrName>
                                        </p:attrNameLst>
                                      </p:cBhvr>
                                      <p:to>
                                        <a:srgbClr val="236192"/>
                                      </p:to>
                                    </p:animClr>
                                    <p:set>
                                      <p:cBhvr>
                                        <p:cTn id="27" dur="500" fill="hold"/>
                                        <p:tgtEl>
                                          <p:spTgt spid="30"/>
                                        </p:tgtEl>
                                        <p:attrNameLst>
                                          <p:attrName>fill.type</p:attrName>
                                        </p:attrNameLst>
                                      </p:cBhvr>
                                      <p:to>
                                        <p:strVal val="solid"/>
                                      </p:to>
                                    </p:set>
                                    <p:set>
                                      <p:cBhvr>
                                        <p:cTn id="28" dur="500" fill="hold"/>
                                        <p:tgtEl>
                                          <p:spTgt spid="30"/>
                                        </p:tgtEl>
                                        <p:attrNameLst>
                                          <p:attrName>fill.on</p:attrName>
                                        </p:attrNameLst>
                                      </p:cBhvr>
                                      <p:to>
                                        <p:strVal val="true"/>
                                      </p:to>
                                    </p:set>
                                  </p:childTnLst>
                                </p:cTn>
                              </p:par>
                              <p:par>
                                <p:cTn id="29" presetID="19" presetClass="emph" presetSubtype="0" fill="hold" grpId="0" nodeType="withEffect">
                                  <p:stCondLst>
                                    <p:cond delay="0"/>
                                  </p:stCondLst>
                                  <p:childTnLst>
                                    <p:animClr clrSpc="rgb" dir="cw">
                                      <p:cBhvr override="childStyle">
                                        <p:cTn id="30" dur="500" fill="hold"/>
                                        <p:tgtEl>
                                          <p:spTgt spid="31"/>
                                        </p:tgtEl>
                                        <p:attrNameLst>
                                          <p:attrName>style.color</p:attrName>
                                        </p:attrNameLst>
                                      </p:cBhvr>
                                      <p:to>
                                        <a:srgbClr val="EE2737"/>
                                      </p:to>
                                    </p:animClr>
                                    <p:animClr clrSpc="rgb" dir="cw">
                                      <p:cBhvr>
                                        <p:cTn id="31" dur="500" fill="hold"/>
                                        <p:tgtEl>
                                          <p:spTgt spid="31"/>
                                        </p:tgtEl>
                                        <p:attrNameLst>
                                          <p:attrName>fillcolor</p:attrName>
                                        </p:attrNameLst>
                                      </p:cBhvr>
                                      <p:to>
                                        <a:srgbClr val="EE2737"/>
                                      </p:to>
                                    </p:animClr>
                                    <p:set>
                                      <p:cBhvr>
                                        <p:cTn id="32" dur="500" fill="hold"/>
                                        <p:tgtEl>
                                          <p:spTgt spid="31"/>
                                        </p:tgtEl>
                                        <p:attrNameLst>
                                          <p:attrName>fill.type</p:attrName>
                                        </p:attrNameLst>
                                      </p:cBhvr>
                                      <p:to>
                                        <p:strVal val="solid"/>
                                      </p:to>
                                    </p:set>
                                    <p:set>
                                      <p:cBhvr>
                                        <p:cTn id="33" dur="500" fill="hold"/>
                                        <p:tgtEl>
                                          <p:spTgt spid="31"/>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9" presetClass="emph" presetSubtype="0" fill="hold" grpId="1" nodeType="clickEffect">
                                  <p:stCondLst>
                                    <p:cond delay="0"/>
                                  </p:stCondLst>
                                  <p:childTnLst>
                                    <p:animClr clrSpc="rgb" dir="cw">
                                      <p:cBhvr override="childStyle">
                                        <p:cTn id="37" dur="500" fill="hold"/>
                                        <p:tgtEl>
                                          <p:spTgt spid="31"/>
                                        </p:tgtEl>
                                        <p:attrNameLst>
                                          <p:attrName>style.color</p:attrName>
                                        </p:attrNameLst>
                                      </p:cBhvr>
                                      <p:to>
                                        <a:srgbClr val="236192"/>
                                      </p:to>
                                    </p:animClr>
                                    <p:animClr clrSpc="rgb" dir="cw">
                                      <p:cBhvr>
                                        <p:cTn id="38" dur="500" fill="hold"/>
                                        <p:tgtEl>
                                          <p:spTgt spid="31"/>
                                        </p:tgtEl>
                                        <p:attrNameLst>
                                          <p:attrName>fillcolor</p:attrName>
                                        </p:attrNameLst>
                                      </p:cBhvr>
                                      <p:to>
                                        <a:srgbClr val="236192"/>
                                      </p:to>
                                    </p:animClr>
                                    <p:set>
                                      <p:cBhvr>
                                        <p:cTn id="39" dur="500" fill="hold"/>
                                        <p:tgtEl>
                                          <p:spTgt spid="31"/>
                                        </p:tgtEl>
                                        <p:attrNameLst>
                                          <p:attrName>fill.type</p:attrName>
                                        </p:attrNameLst>
                                      </p:cBhvr>
                                      <p:to>
                                        <p:strVal val="solid"/>
                                      </p:to>
                                    </p:set>
                                    <p:set>
                                      <p:cBhvr>
                                        <p:cTn id="40" dur="500" fill="hold"/>
                                        <p:tgtEl>
                                          <p:spTgt spid="31"/>
                                        </p:tgtEl>
                                        <p:attrNameLst>
                                          <p:attrName>fill.on</p:attrName>
                                        </p:attrNameLst>
                                      </p:cBhvr>
                                      <p:to>
                                        <p:strVal val="true"/>
                                      </p:to>
                                    </p:set>
                                  </p:childTnLst>
                                </p:cTn>
                              </p:par>
                              <p:par>
                                <p:cTn id="41" presetID="19" presetClass="emph" presetSubtype="0" fill="hold" grpId="0" nodeType="withEffect">
                                  <p:stCondLst>
                                    <p:cond delay="0"/>
                                  </p:stCondLst>
                                  <p:childTnLst>
                                    <p:animClr clrSpc="rgb" dir="cw">
                                      <p:cBhvr override="childStyle">
                                        <p:cTn id="42" dur="500" fill="hold"/>
                                        <p:tgtEl>
                                          <p:spTgt spid="33"/>
                                        </p:tgtEl>
                                        <p:attrNameLst>
                                          <p:attrName>style.color</p:attrName>
                                        </p:attrNameLst>
                                      </p:cBhvr>
                                      <p:to>
                                        <a:srgbClr val="EE2737"/>
                                      </p:to>
                                    </p:animClr>
                                    <p:animClr clrSpc="rgb" dir="cw">
                                      <p:cBhvr>
                                        <p:cTn id="43" dur="500" fill="hold"/>
                                        <p:tgtEl>
                                          <p:spTgt spid="33"/>
                                        </p:tgtEl>
                                        <p:attrNameLst>
                                          <p:attrName>fillcolor</p:attrName>
                                        </p:attrNameLst>
                                      </p:cBhvr>
                                      <p:to>
                                        <a:srgbClr val="EE2737"/>
                                      </p:to>
                                    </p:animClr>
                                    <p:set>
                                      <p:cBhvr>
                                        <p:cTn id="44" dur="500" fill="hold"/>
                                        <p:tgtEl>
                                          <p:spTgt spid="33"/>
                                        </p:tgtEl>
                                        <p:attrNameLst>
                                          <p:attrName>fill.type</p:attrName>
                                        </p:attrNameLst>
                                      </p:cBhvr>
                                      <p:to>
                                        <p:strVal val="solid"/>
                                      </p:to>
                                    </p:set>
                                    <p:set>
                                      <p:cBhvr>
                                        <p:cTn id="45" dur="500" fill="hold"/>
                                        <p:tgtEl>
                                          <p:spTgt spid="33"/>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grpId="1" nodeType="clickEffect">
                                  <p:stCondLst>
                                    <p:cond delay="0"/>
                                  </p:stCondLst>
                                  <p:childTnLst>
                                    <p:animClr clrSpc="rgb" dir="cw">
                                      <p:cBhvr override="childStyle">
                                        <p:cTn id="49" dur="500" fill="hold"/>
                                        <p:tgtEl>
                                          <p:spTgt spid="33"/>
                                        </p:tgtEl>
                                        <p:attrNameLst>
                                          <p:attrName>style.color</p:attrName>
                                        </p:attrNameLst>
                                      </p:cBhvr>
                                      <p:to>
                                        <a:srgbClr val="236192"/>
                                      </p:to>
                                    </p:animClr>
                                    <p:animClr clrSpc="rgb" dir="cw">
                                      <p:cBhvr>
                                        <p:cTn id="50" dur="500" fill="hold"/>
                                        <p:tgtEl>
                                          <p:spTgt spid="33"/>
                                        </p:tgtEl>
                                        <p:attrNameLst>
                                          <p:attrName>fillcolor</p:attrName>
                                        </p:attrNameLst>
                                      </p:cBhvr>
                                      <p:to>
                                        <a:srgbClr val="236192"/>
                                      </p:to>
                                    </p:animClr>
                                    <p:set>
                                      <p:cBhvr>
                                        <p:cTn id="51" dur="500" fill="hold"/>
                                        <p:tgtEl>
                                          <p:spTgt spid="33"/>
                                        </p:tgtEl>
                                        <p:attrNameLst>
                                          <p:attrName>fill.type</p:attrName>
                                        </p:attrNameLst>
                                      </p:cBhvr>
                                      <p:to>
                                        <p:strVal val="solid"/>
                                      </p:to>
                                    </p:set>
                                    <p:set>
                                      <p:cBhvr>
                                        <p:cTn id="52" dur="500" fill="hold"/>
                                        <p:tgtEl>
                                          <p:spTgt spid="33"/>
                                        </p:tgtEl>
                                        <p:attrNameLst>
                                          <p:attrName>fill.on</p:attrName>
                                        </p:attrNameLst>
                                      </p:cBhvr>
                                      <p:to>
                                        <p:strVal val="true"/>
                                      </p:to>
                                    </p:set>
                                  </p:childTnLst>
                                </p:cTn>
                              </p:par>
                              <p:par>
                                <p:cTn id="53" presetID="19" presetClass="emph" presetSubtype="0" fill="hold" grpId="0" nodeType="withEffect">
                                  <p:stCondLst>
                                    <p:cond delay="0"/>
                                  </p:stCondLst>
                                  <p:childTnLst>
                                    <p:animClr clrSpc="rgb" dir="cw">
                                      <p:cBhvr override="childStyle">
                                        <p:cTn id="54" dur="500" fill="hold"/>
                                        <p:tgtEl>
                                          <p:spTgt spid="34"/>
                                        </p:tgtEl>
                                        <p:attrNameLst>
                                          <p:attrName>style.color</p:attrName>
                                        </p:attrNameLst>
                                      </p:cBhvr>
                                      <p:to>
                                        <a:srgbClr val="EE2737"/>
                                      </p:to>
                                    </p:animClr>
                                    <p:animClr clrSpc="rgb" dir="cw">
                                      <p:cBhvr>
                                        <p:cTn id="55" dur="500" fill="hold"/>
                                        <p:tgtEl>
                                          <p:spTgt spid="34"/>
                                        </p:tgtEl>
                                        <p:attrNameLst>
                                          <p:attrName>fillcolor</p:attrName>
                                        </p:attrNameLst>
                                      </p:cBhvr>
                                      <p:to>
                                        <a:srgbClr val="EE2737"/>
                                      </p:to>
                                    </p:animClr>
                                    <p:set>
                                      <p:cBhvr>
                                        <p:cTn id="56" dur="500" fill="hold"/>
                                        <p:tgtEl>
                                          <p:spTgt spid="34"/>
                                        </p:tgtEl>
                                        <p:attrNameLst>
                                          <p:attrName>fill.type</p:attrName>
                                        </p:attrNameLst>
                                      </p:cBhvr>
                                      <p:to>
                                        <p:strVal val="solid"/>
                                      </p:to>
                                    </p:set>
                                    <p:set>
                                      <p:cBhvr>
                                        <p:cTn id="57" dur="5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P spid="33" grpId="0" animBg="1"/>
      <p:bldP spid="33" grpId="1"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0237F9-603E-45B6-AE22-BAA8AE3C73DE}"/>
              </a:ext>
            </a:extLst>
          </p:cNvPr>
          <p:cNvSpPr>
            <a:spLocks noGrp="1"/>
          </p:cNvSpPr>
          <p:nvPr>
            <p:ph type="ftr" sz="quarter" idx="3"/>
          </p:nvPr>
        </p:nvSpPr>
        <p:spPr/>
        <p:txBody>
          <a:bodyPr lIns="91440" tIns="45720" rIns="91440" bIns="45720" anchor="t"/>
          <a:lstStyle/>
          <a:p>
            <a:r>
              <a:rPr lang="en-US">
                <a:latin typeface="Arial"/>
                <a:cs typeface="Arial"/>
              </a:rPr>
              <a:t>Cameron Barnes</a:t>
            </a:r>
            <a:endParaRPr lang="en-US"/>
          </a:p>
        </p:txBody>
      </p:sp>
      <p:sp>
        <p:nvSpPr>
          <p:cNvPr id="3" name="Slide Number Placeholder 2">
            <a:extLst>
              <a:ext uri="{FF2B5EF4-FFF2-40B4-BE49-F238E27FC236}">
                <a16:creationId xmlns:a16="http://schemas.microsoft.com/office/drawing/2014/main" id="{FEBAE969-518A-414E-A104-255AB6665384}"/>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5" name="Rectangle: Rounded Corners 4">
            <a:extLst>
              <a:ext uri="{FF2B5EF4-FFF2-40B4-BE49-F238E27FC236}">
                <a16:creationId xmlns:a16="http://schemas.microsoft.com/office/drawing/2014/main" id="{5B1F740F-E57E-4657-ADE8-D33CEE5D5CF2}"/>
              </a:ext>
            </a:extLst>
          </p:cNvPr>
          <p:cNvSpPr/>
          <p:nvPr/>
        </p:nvSpPr>
        <p:spPr>
          <a:xfrm>
            <a:off x="193771" y="111185"/>
            <a:ext cx="4528568"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Markets</a:t>
            </a:r>
          </a:p>
        </p:txBody>
      </p:sp>
      <p:sp>
        <p:nvSpPr>
          <p:cNvPr id="8" name="TextBox 7">
            <a:extLst>
              <a:ext uri="{FF2B5EF4-FFF2-40B4-BE49-F238E27FC236}">
                <a16:creationId xmlns:a16="http://schemas.microsoft.com/office/drawing/2014/main" id="{956D2478-700B-49FC-A325-D0728388B0A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pic>
        <p:nvPicPr>
          <p:cNvPr id="9" name="Graphic 8" descr="Badge 1 with solid fill">
            <a:extLst>
              <a:ext uri="{FF2B5EF4-FFF2-40B4-BE49-F238E27FC236}">
                <a16:creationId xmlns:a16="http://schemas.microsoft.com/office/drawing/2014/main" id="{B60FC12A-96CB-717D-92E3-432D4D78B6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6618" y="1108605"/>
            <a:ext cx="914400" cy="914400"/>
          </a:xfrm>
          <a:prstGeom prst="rect">
            <a:avLst/>
          </a:prstGeom>
        </p:spPr>
      </p:pic>
      <p:sp>
        <p:nvSpPr>
          <p:cNvPr id="11" name="Rectangle 10">
            <a:extLst>
              <a:ext uri="{FF2B5EF4-FFF2-40B4-BE49-F238E27FC236}">
                <a16:creationId xmlns:a16="http://schemas.microsoft.com/office/drawing/2014/main" id="{7AFD3B7E-4077-DEB8-EBF8-812669468FA6}"/>
              </a:ext>
            </a:extLst>
          </p:cNvPr>
          <p:cNvSpPr/>
          <p:nvPr/>
        </p:nvSpPr>
        <p:spPr>
          <a:xfrm>
            <a:off x="1352679" y="2106025"/>
            <a:ext cx="4042279" cy="3329598"/>
          </a:xfrm>
          <a:prstGeom prst="rect">
            <a:avLst/>
          </a:prstGeom>
          <a:no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Graphic 12" descr="Badge with solid fill">
            <a:extLst>
              <a:ext uri="{FF2B5EF4-FFF2-40B4-BE49-F238E27FC236}">
                <a16:creationId xmlns:a16="http://schemas.microsoft.com/office/drawing/2014/main" id="{25C0BB97-7D74-DD41-2432-C7B74E878D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3400" y="1108605"/>
            <a:ext cx="914400" cy="914400"/>
          </a:xfrm>
          <a:prstGeom prst="rect">
            <a:avLst/>
          </a:prstGeom>
        </p:spPr>
      </p:pic>
      <p:sp>
        <p:nvSpPr>
          <p:cNvPr id="14" name="Rectangle 13">
            <a:extLst>
              <a:ext uri="{FF2B5EF4-FFF2-40B4-BE49-F238E27FC236}">
                <a16:creationId xmlns:a16="http://schemas.microsoft.com/office/drawing/2014/main" id="{2D32EA32-06BB-8D9E-06AE-5C3910447864}"/>
              </a:ext>
            </a:extLst>
          </p:cNvPr>
          <p:cNvSpPr/>
          <p:nvPr/>
        </p:nvSpPr>
        <p:spPr>
          <a:xfrm>
            <a:off x="6584730" y="2106025"/>
            <a:ext cx="4042279" cy="3329598"/>
          </a:xfrm>
          <a:prstGeom prst="rect">
            <a:avLst/>
          </a:prstGeom>
          <a:no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52" name="Picture 4" descr="SpaceX">
            <a:extLst>
              <a:ext uri="{FF2B5EF4-FFF2-40B4-BE49-F238E27FC236}">
                <a16:creationId xmlns:a16="http://schemas.microsoft.com/office/drawing/2014/main" id="{27AE00C3-E703-8CD9-0B56-34BF7F3939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8018" y="2106025"/>
            <a:ext cx="2089354" cy="17344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ue Origin Logo PNG Vector (EPS) Free Download">
            <a:extLst>
              <a:ext uri="{FF2B5EF4-FFF2-40B4-BE49-F238E27FC236}">
                <a16:creationId xmlns:a16="http://schemas.microsoft.com/office/drawing/2014/main" id="{4589353C-C1E9-7BCD-47E7-BDB19FBFD3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57372" y="2327534"/>
            <a:ext cx="1953791" cy="12895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ckheed Martin Corporation | Lockheed Martin">
            <a:extLst>
              <a:ext uri="{FF2B5EF4-FFF2-40B4-BE49-F238E27FC236}">
                <a16:creationId xmlns:a16="http://schemas.microsoft.com/office/drawing/2014/main" id="{90B9C771-58DA-E79A-C9E4-65CE19845D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0081" y="4381856"/>
            <a:ext cx="1885556" cy="5123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orway's Flyr to lease six Boeing 737 MAX aircraft | Reuters">
            <a:extLst>
              <a:ext uri="{FF2B5EF4-FFF2-40B4-BE49-F238E27FC236}">
                <a16:creationId xmlns:a16="http://schemas.microsoft.com/office/drawing/2014/main" id="{2E5B965B-E4A2-E8CC-76C8-738FEDA3ED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0987" y="3840480"/>
            <a:ext cx="2002734" cy="15951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48A09712-D891-31E2-F18B-0F545E6A05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6377" y="2590054"/>
            <a:ext cx="2794881" cy="2361540"/>
          </a:xfrm>
          <a:prstGeom prst="rect">
            <a:avLst/>
          </a:prstGeom>
        </p:spPr>
      </p:pic>
    </p:spTree>
    <p:extLst>
      <p:ext uri="{BB962C8B-B14F-4D97-AF65-F5344CB8AC3E}">
        <p14:creationId xmlns:p14="http://schemas.microsoft.com/office/powerpoint/2010/main" val="601429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B8A538ED-4E78-A32D-411B-FBA1FB89B208}"/>
              </a:ext>
            </a:extLst>
          </p:cNvPr>
          <p:cNvSpPr/>
          <p:nvPr/>
        </p:nvSpPr>
        <p:spPr>
          <a:xfrm>
            <a:off x="8347873" y="2156698"/>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id="{E1FCDF3B-F86E-1603-CF4B-7CFFB30FE7AD}"/>
              </a:ext>
            </a:extLst>
          </p:cNvPr>
          <p:cNvSpPr/>
          <p:nvPr/>
        </p:nvSpPr>
        <p:spPr>
          <a:xfrm>
            <a:off x="4327108" y="2156698"/>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8E0237F9-603E-45B6-AE22-BAA8AE3C73DE}"/>
              </a:ext>
            </a:extLst>
          </p:cNvPr>
          <p:cNvSpPr>
            <a:spLocks noGrp="1"/>
          </p:cNvSpPr>
          <p:nvPr>
            <p:ph type="ftr" sz="quarter" idx="3"/>
          </p:nvPr>
        </p:nvSpPr>
        <p:spPr/>
        <p:txBody>
          <a:bodyPr lIns="91440" tIns="45720" rIns="91440" bIns="45720" anchor="t"/>
          <a:lstStyle/>
          <a:p>
            <a:r>
              <a:rPr lang="en-US"/>
              <a:t>Cameron Barnes </a:t>
            </a:r>
          </a:p>
        </p:txBody>
      </p:sp>
      <p:sp>
        <p:nvSpPr>
          <p:cNvPr id="3" name="Slide Number Placeholder 2">
            <a:extLst>
              <a:ext uri="{FF2B5EF4-FFF2-40B4-BE49-F238E27FC236}">
                <a16:creationId xmlns:a16="http://schemas.microsoft.com/office/drawing/2014/main" id="{FEBAE969-518A-414E-A104-255AB6665384}"/>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5" name="Rectangle: Rounded Corners 4">
            <a:extLst>
              <a:ext uri="{FF2B5EF4-FFF2-40B4-BE49-F238E27FC236}">
                <a16:creationId xmlns:a16="http://schemas.microsoft.com/office/drawing/2014/main" id="{5B1F740F-E57E-4657-ADE8-D33CEE5D5CF2}"/>
              </a:ext>
            </a:extLst>
          </p:cNvPr>
          <p:cNvSpPr/>
          <p:nvPr/>
        </p:nvSpPr>
        <p:spPr>
          <a:xfrm>
            <a:off x="3718547" y="79654"/>
            <a:ext cx="4754903"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Assumptions</a:t>
            </a:r>
          </a:p>
        </p:txBody>
      </p:sp>
      <p:grpSp>
        <p:nvGrpSpPr>
          <p:cNvPr id="18" name="Group 17">
            <a:extLst>
              <a:ext uri="{FF2B5EF4-FFF2-40B4-BE49-F238E27FC236}">
                <a16:creationId xmlns:a16="http://schemas.microsoft.com/office/drawing/2014/main" id="{06F450C0-A8C1-EC2C-A518-61B131D96AF9}"/>
              </a:ext>
            </a:extLst>
          </p:cNvPr>
          <p:cNvGrpSpPr/>
          <p:nvPr/>
        </p:nvGrpSpPr>
        <p:grpSpPr>
          <a:xfrm>
            <a:off x="319945" y="2156698"/>
            <a:ext cx="3537783" cy="2562478"/>
            <a:chOff x="319945" y="2156698"/>
            <a:chExt cx="3537783" cy="2562478"/>
          </a:xfrm>
        </p:grpSpPr>
        <p:sp>
          <p:nvSpPr>
            <p:cNvPr id="13" name="Rectangle: Rounded Corners 12">
              <a:extLst>
                <a:ext uri="{FF2B5EF4-FFF2-40B4-BE49-F238E27FC236}">
                  <a16:creationId xmlns:a16="http://schemas.microsoft.com/office/drawing/2014/main" id="{6813048A-00C8-1BC0-3B6A-AF94E68EBBBA}"/>
                </a:ext>
              </a:extLst>
            </p:cNvPr>
            <p:cNvSpPr/>
            <p:nvPr/>
          </p:nvSpPr>
          <p:spPr>
            <a:xfrm>
              <a:off x="319945" y="2156698"/>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A close up of the moon&#10;&#10;Description automatically generated with medium confidence">
              <a:extLst>
                <a:ext uri="{FF2B5EF4-FFF2-40B4-BE49-F238E27FC236}">
                  <a16:creationId xmlns:a16="http://schemas.microsoft.com/office/drawing/2014/main" id="{F8187739-5E03-C923-AF0E-60DCEE7F86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01387" y="2569847"/>
              <a:ext cx="1712358" cy="1712358"/>
            </a:xfrm>
            <a:prstGeom prst="roundRect">
              <a:avLst/>
            </a:prstGeom>
          </p:spPr>
        </p:pic>
        <p:pic>
          <p:nvPicPr>
            <p:cNvPr id="27" name="Picture 26" descr="A picture containing close&#10;&#10;Description automatically generated">
              <a:extLst>
                <a:ext uri="{FF2B5EF4-FFF2-40B4-BE49-F238E27FC236}">
                  <a16:creationId xmlns:a16="http://schemas.microsoft.com/office/drawing/2014/main" id="{A559E64E-F00A-50AF-DBA2-E34C5F77792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60761" y="2569847"/>
              <a:ext cx="1712359" cy="1712359"/>
            </a:xfrm>
            <a:prstGeom prst="roundRect">
              <a:avLst/>
            </a:prstGeom>
          </p:spPr>
        </p:pic>
      </p:grpSp>
      <p:sp>
        <p:nvSpPr>
          <p:cNvPr id="6" name="AutoShape 2" descr="Engineering Tolerances">
            <a:extLst>
              <a:ext uri="{FF2B5EF4-FFF2-40B4-BE49-F238E27FC236}">
                <a16:creationId xmlns:a16="http://schemas.microsoft.com/office/drawing/2014/main" id="{9F0FE5CA-F9E4-0925-23B0-29A815B314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Diagram, engineering drawing&#10;&#10;Description automatically generated">
            <a:extLst>
              <a:ext uri="{FF2B5EF4-FFF2-40B4-BE49-F238E27FC236}">
                <a16:creationId xmlns:a16="http://schemas.microsoft.com/office/drawing/2014/main" id="{7AB60D06-8EC5-F25B-093C-2755C29EEC5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4416" y="2479926"/>
            <a:ext cx="3443163" cy="1802280"/>
          </a:xfrm>
          <a:prstGeom prst="roundRect">
            <a:avLst/>
          </a:prstGeom>
        </p:spPr>
      </p:pic>
      <p:grpSp>
        <p:nvGrpSpPr>
          <p:cNvPr id="12" name="Group 11">
            <a:extLst>
              <a:ext uri="{FF2B5EF4-FFF2-40B4-BE49-F238E27FC236}">
                <a16:creationId xmlns:a16="http://schemas.microsoft.com/office/drawing/2014/main" id="{93B71F5A-EA31-ABE2-79F3-3CC47AC583B7}"/>
              </a:ext>
            </a:extLst>
          </p:cNvPr>
          <p:cNvGrpSpPr/>
          <p:nvPr/>
        </p:nvGrpSpPr>
        <p:grpSpPr>
          <a:xfrm>
            <a:off x="8393213" y="2361363"/>
            <a:ext cx="3438025" cy="1923815"/>
            <a:chOff x="8490858" y="2568828"/>
            <a:chExt cx="3251815" cy="1712358"/>
          </a:xfrm>
        </p:grpSpPr>
        <p:pic>
          <p:nvPicPr>
            <p:cNvPr id="14" name="Picture 13" descr="A close up of the moon&#10;&#10;Description automatically generated with medium confidence">
              <a:extLst>
                <a:ext uri="{FF2B5EF4-FFF2-40B4-BE49-F238E27FC236}">
                  <a16:creationId xmlns:a16="http://schemas.microsoft.com/office/drawing/2014/main" id="{8307CB67-35D7-1F6F-7863-F4DBD1DA292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490858" y="2568828"/>
              <a:ext cx="3251815" cy="1712358"/>
            </a:xfrm>
            <a:prstGeom prst="roundRect">
              <a:avLst/>
            </a:prstGeom>
          </p:spPr>
        </p:pic>
        <p:pic>
          <p:nvPicPr>
            <p:cNvPr id="11" name="Picture 10" descr="Logo, calendar&#10;&#10;Description automatically generated">
              <a:extLst>
                <a:ext uri="{FF2B5EF4-FFF2-40B4-BE49-F238E27FC236}">
                  <a16:creationId xmlns:a16="http://schemas.microsoft.com/office/drawing/2014/main" id="{4B8D21DA-8A37-41EB-0A27-FC7192B5EF6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354246" y="2898473"/>
              <a:ext cx="1497832" cy="934647"/>
            </a:xfrm>
            <a:prstGeom prst="rect">
              <a:avLst/>
            </a:prstGeom>
          </p:spPr>
        </p:pic>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0360A3-9B16-02AB-1AFB-6DB3092911A3}"/>
                  </a:ext>
                </a:extLst>
              </p:cNvPr>
              <p:cNvSpPr txBox="1"/>
              <p:nvPr/>
            </p:nvSpPr>
            <p:spPr>
              <a:xfrm>
                <a:off x="2256031" y="5344031"/>
                <a:ext cx="382596"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1</m:t>
                          </m:r>
                        </m:num>
                        <m:den>
                          <m:r>
                            <a:rPr lang="en-US" b="0" i="1" smtClean="0">
                              <a:solidFill>
                                <a:schemeClr val="bg1"/>
                              </a:solidFill>
                              <a:latin typeface="Cambria Math" panose="02040503050406030204" pitchFamily="18" charset="0"/>
                            </a:rPr>
                            <m:t>6</m:t>
                          </m:r>
                        </m:den>
                      </m:f>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𝑇𝑂𝑁</m:t>
                      </m:r>
                    </m:oMath>
                  </m:oMathPara>
                </a14:m>
                <a:endParaRPr lang="en-US">
                  <a:solidFill>
                    <a:schemeClr val="bg1"/>
                  </a:solidFill>
                </a:endParaRPr>
              </a:p>
            </p:txBody>
          </p:sp>
        </mc:Choice>
        <mc:Fallback xmlns="">
          <p:sp>
            <p:nvSpPr>
              <p:cNvPr id="9" name="TextBox 8">
                <a:extLst>
                  <a:ext uri="{FF2B5EF4-FFF2-40B4-BE49-F238E27FC236}">
                    <a16:creationId xmlns:a16="http://schemas.microsoft.com/office/drawing/2014/main" id="{580360A3-9B16-02AB-1AFB-6DB3092911A3}"/>
                  </a:ext>
                </a:extLst>
              </p:cNvPr>
              <p:cNvSpPr txBox="1">
                <a:spLocks noRot="1" noChangeAspect="1" noMove="1" noResize="1" noEditPoints="1" noAdjustHandles="1" noChangeArrowheads="1" noChangeShapeType="1" noTextEdit="1"/>
              </p:cNvSpPr>
              <p:nvPr/>
            </p:nvSpPr>
            <p:spPr>
              <a:xfrm>
                <a:off x="2256031" y="5344031"/>
                <a:ext cx="382596" cy="612732"/>
              </a:xfrm>
              <a:prstGeom prst="rect">
                <a:avLst/>
              </a:prstGeom>
              <a:blipFill>
                <a:blip r:embed="rId14"/>
                <a:stretch>
                  <a:fillRect r="-100000"/>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2BE0739D-CA39-EBE9-585A-4CC5E7FEB3C7}"/>
              </a:ext>
            </a:extLst>
          </p:cNvPr>
          <p:cNvGrpSpPr/>
          <p:nvPr/>
        </p:nvGrpSpPr>
        <p:grpSpPr>
          <a:xfrm>
            <a:off x="2454096" y="2915068"/>
            <a:ext cx="1022656" cy="808331"/>
            <a:chOff x="5023293" y="5015537"/>
            <a:chExt cx="1022656" cy="808331"/>
          </a:xfrm>
        </p:grpSpPr>
        <p:sp>
          <p:nvSpPr>
            <p:cNvPr id="15" name="Circle: Hollow 14">
              <a:extLst>
                <a:ext uri="{FF2B5EF4-FFF2-40B4-BE49-F238E27FC236}">
                  <a16:creationId xmlns:a16="http://schemas.microsoft.com/office/drawing/2014/main" id="{F02E95A5-CAE5-E73F-7CFF-62CDF7907D20}"/>
                </a:ext>
              </a:extLst>
            </p:cNvPr>
            <p:cNvSpPr/>
            <p:nvPr/>
          </p:nvSpPr>
          <p:spPr>
            <a:xfrm>
              <a:off x="5346510" y="5015537"/>
              <a:ext cx="257036" cy="264469"/>
            </a:xfrm>
            <a:prstGeom prst="don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Flowchart: Manual Operation 6">
              <a:extLst>
                <a:ext uri="{FF2B5EF4-FFF2-40B4-BE49-F238E27FC236}">
                  <a16:creationId xmlns:a16="http://schemas.microsoft.com/office/drawing/2014/main" id="{96E2AAFF-4642-651E-4DAA-800F5DB2F755}"/>
                </a:ext>
              </a:extLst>
            </p:cNvPr>
            <p:cNvSpPr/>
            <p:nvPr/>
          </p:nvSpPr>
          <p:spPr>
            <a:xfrm rot="10800000">
              <a:off x="5023294" y="5211135"/>
              <a:ext cx="903469" cy="612732"/>
            </a:xfrm>
            <a:prstGeom prst="flowChartManualOperat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CC92E3-5B4D-8D5D-775C-7D5DA95E758A}"/>
                    </a:ext>
                  </a:extLst>
                </p:cNvPr>
                <p:cNvSpPr txBox="1"/>
                <p:nvPr/>
              </p:nvSpPr>
              <p:spPr>
                <a:xfrm>
                  <a:off x="5023293" y="5189079"/>
                  <a:ext cx="577515"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1</m:t>
                            </m:r>
                          </m:num>
                          <m:den>
                            <m:r>
                              <a:rPr lang="en-US" b="0" i="1" smtClean="0">
                                <a:solidFill>
                                  <a:schemeClr val="bg1"/>
                                </a:solidFill>
                                <a:latin typeface="Cambria Math" panose="02040503050406030204" pitchFamily="18" charset="0"/>
                              </a:rPr>
                              <m:t>6</m:t>
                            </m:r>
                          </m:den>
                        </m:f>
                      </m:oMath>
                    </m:oMathPara>
                  </a14:m>
                  <a:endParaRPr lang="en-US">
                    <a:solidFill>
                      <a:schemeClr val="bg1"/>
                    </a:solidFill>
                  </a:endParaRPr>
                </a:p>
              </p:txBody>
            </p:sp>
          </mc:Choice>
          <mc:Fallback xmlns="">
            <p:sp>
              <p:nvSpPr>
                <p:cNvPr id="16" name="TextBox 15">
                  <a:extLst>
                    <a:ext uri="{FF2B5EF4-FFF2-40B4-BE49-F238E27FC236}">
                      <a16:creationId xmlns:a16="http://schemas.microsoft.com/office/drawing/2014/main" id="{3BCC92E3-5B4D-8D5D-775C-7D5DA95E758A}"/>
                    </a:ext>
                  </a:extLst>
                </p:cNvPr>
                <p:cNvSpPr txBox="1">
                  <a:spLocks noRot="1" noChangeAspect="1" noMove="1" noResize="1" noEditPoints="1" noAdjustHandles="1" noChangeArrowheads="1" noChangeShapeType="1" noTextEdit="1"/>
                </p:cNvSpPr>
                <p:nvPr/>
              </p:nvSpPr>
              <p:spPr>
                <a:xfrm>
                  <a:off x="5023293" y="5189079"/>
                  <a:ext cx="577515" cy="634789"/>
                </a:xfrm>
                <a:prstGeom prst="rect">
                  <a:avLst/>
                </a:prstGeom>
                <a:blipFill>
                  <a:blip r:embed="rId15"/>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ECD12E6-2BE0-A6F9-AC4D-6E9678F1FBC9}"/>
                </a:ext>
              </a:extLst>
            </p:cNvPr>
            <p:cNvSpPr txBox="1"/>
            <p:nvPr/>
          </p:nvSpPr>
          <p:spPr>
            <a:xfrm>
              <a:off x="5346510" y="5372512"/>
              <a:ext cx="699439" cy="307777"/>
            </a:xfrm>
            <a:prstGeom prst="rect">
              <a:avLst/>
            </a:prstGeom>
            <a:noFill/>
          </p:spPr>
          <p:txBody>
            <a:bodyPr wrap="square" rtlCol="0">
              <a:spAutoFit/>
            </a:bodyPr>
            <a:lstStyle/>
            <a:p>
              <a:r>
                <a:rPr lang="en-US" sz="1400">
                  <a:solidFill>
                    <a:schemeClr val="bg1"/>
                  </a:solidFill>
                </a:rPr>
                <a:t>TON</a:t>
              </a:r>
            </a:p>
          </p:txBody>
        </p:sp>
      </p:grpSp>
      <p:grpSp>
        <p:nvGrpSpPr>
          <p:cNvPr id="22" name="Group 21">
            <a:extLst>
              <a:ext uri="{FF2B5EF4-FFF2-40B4-BE49-F238E27FC236}">
                <a16:creationId xmlns:a16="http://schemas.microsoft.com/office/drawing/2014/main" id="{44C01B29-C6A7-3770-F564-C0C7FC1E9EAC}"/>
              </a:ext>
            </a:extLst>
          </p:cNvPr>
          <p:cNvGrpSpPr/>
          <p:nvPr/>
        </p:nvGrpSpPr>
        <p:grpSpPr>
          <a:xfrm>
            <a:off x="707634" y="2919104"/>
            <a:ext cx="1002036" cy="808330"/>
            <a:chOff x="5023294" y="5015537"/>
            <a:chExt cx="1002036" cy="808330"/>
          </a:xfrm>
        </p:grpSpPr>
        <p:sp>
          <p:nvSpPr>
            <p:cNvPr id="23" name="Circle: Hollow 22">
              <a:extLst>
                <a:ext uri="{FF2B5EF4-FFF2-40B4-BE49-F238E27FC236}">
                  <a16:creationId xmlns:a16="http://schemas.microsoft.com/office/drawing/2014/main" id="{2C772F74-2AAB-2F31-CE42-F26471DAE6D2}"/>
                </a:ext>
              </a:extLst>
            </p:cNvPr>
            <p:cNvSpPr/>
            <p:nvPr/>
          </p:nvSpPr>
          <p:spPr>
            <a:xfrm>
              <a:off x="5346510" y="5015537"/>
              <a:ext cx="257036" cy="264469"/>
            </a:xfrm>
            <a:prstGeom prst="don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 name="Flowchart: Manual Operation 23">
              <a:extLst>
                <a:ext uri="{FF2B5EF4-FFF2-40B4-BE49-F238E27FC236}">
                  <a16:creationId xmlns:a16="http://schemas.microsoft.com/office/drawing/2014/main" id="{D527FE3F-71B6-A4AC-2DD8-3B3FD89DB6FC}"/>
                </a:ext>
              </a:extLst>
            </p:cNvPr>
            <p:cNvSpPr/>
            <p:nvPr/>
          </p:nvSpPr>
          <p:spPr>
            <a:xfrm rot="10800000">
              <a:off x="5023294" y="5211135"/>
              <a:ext cx="903469" cy="612732"/>
            </a:xfrm>
            <a:prstGeom prst="flowChartManualOperat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2BEE8FCF-6EFB-E10C-C406-3C19C02CE52B}"/>
                </a:ext>
              </a:extLst>
            </p:cNvPr>
            <p:cNvSpPr txBox="1"/>
            <p:nvPr/>
          </p:nvSpPr>
          <p:spPr>
            <a:xfrm>
              <a:off x="5152113" y="5339333"/>
              <a:ext cx="577515" cy="369332"/>
            </a:xfrm>
            <a:prstGeom prst="rect">
              <a:avLst/>
            </a:prstGeom>
            <a:noFill/>
          </p:spPr>
          <p:txBody>
            <a:bodyPr wrap="square" rtlCol="0">
              <a:spAutoFit/>
            </a:bodyPr>
            <a:lstStyle/>
            <a:p>
              <a:r>
                <a:rPr lang="en-US">
                  <a:solidFill>
                    <a:schemeClr val="bg1"/>
                  </a:solidFill>
                  <a:latin typeface="Cambria Math" panose="02040503050406030204" pitchFamily="18" charset="0"/>
                  <a:ea typeface="Cambria Math" panose="02040503050406030204" pitchFamily="18" charset="0"/>
                </a:rPr>
                <a:t>1</a:t>
              </a:r>
            </a:p>
          </p:txBody>
        </p:sp>
        <p:sp>
          <p:nvSpPr>
            <p:cNvPr id="26" name="TextBox 25">
              <a:extLst>
                <a:ext uri="{FF2B5EF4-FFF2-40B4-BE49-F238E27FC236}">
                  <a16:creationId xmlns:a16="http://schemas.microsoft.com/office/drawing/2014/main" id="{95760C35-1553-D8EA-6314-D113E12BB54B}"/>
                </a:ext>
              </a:extLst>
            </p:cNvPr>
            <p:cNvSpPr txBox="1"/>
            <p:nvPr/>
          </p:nvSpPr>
          <p:spPr>
            <a:xfrm>
              <a:off x="5325891" y="5368476"/>
              <a:ext cx="699439" cy="307777"/>
            </a:xfrm>
            <a:prstGeom prst="rect">
              <a:avLst/>
            </a:prstGeom>
            <a:noFill/>
          </p:spPr>
          <p:txBody>
            <a:bodyPr wrap="square" rtlCol="0">
              <a:spAutoFit/>
            </a:bodyPr>
            <a:lstStyle/>
            <a:p>
              <a:r>
                <a:rPr lang="en-US" sz="1400">
                  <a:solidFill>
                    <a:schemeClr val="bg1"/>
                  </a:solidFill>
                </a:rPr>
                <a:t>TON</a:t>
              </a:r>
            </a:p>
          </p:txBody>
        </p:sp>
      </p:grpSp>
    </p:spTree>
    <p:extLst>
      <p:ext uri="{BB962C8B-B14F-4D97-AF65-F5344CB8AC3E}">
        <p14:creationId xmlns:p14="http://schemas.microsoft.com/office/powerpoint/2010/main" val="246159325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3D44D9-EA5D-42A8-842F-06740EEF421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10" ma:contentTypeDescription="Create a new document." ma:contentTypeScope="" ma:versionID="7e72787589900eb419e93ac833089c0d">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c00e33c544675e39bb0a8b8ce9203daa"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fbece7e-30c9-4554-934e-a169207947bd}"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2B208761-5BB5-4E22-9DC8-81511D49B0E4}"/>
</file>

<file path=customXml/itemProps3.xml><?xml version="1.0" encoding="utf-8"?>
<ds:datastoreItem xmlns:ds="http://schemas.openxmlformats.org/officeDocument/2006/customXml" ds:itemID="{D719C908-08D0-41E5-8AAB-BAC87D06F98F}">
  <ds:schemaRefs>
    <ds:schemaRef ds:uri="2a56992b-3091-4f72-b67e-cef0353f058a"/>
    <ds:schemaRef ds:uri="6535e9ed-6d15-412a-9ea5-41840895a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College of Engineering</Template>
  <Application>Microsoft Office PowerPoint</Application>
  <PresentationFormat>Widescreen</PresentationFormat>
  <Slides>23</Slides>
  <Notes>22</Notes>
  <HiddenSlides>2</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CoE Light</vt:lpstr>
      <vt:lpstr>EML 4551-2 2019 Widescreen 190128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7</cp:revision>
  <dcterms:created xsi:type="dcterms:W3CDTF">2020-02-27T18:12:47Z</dcterms:created>
  <dcterms:modified xsi:type="dcterms:W3CDTF">2022-11-03T00:34:57Z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ies>
</file>